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93479" r:id="rId4"/>
  </p:sldMasterIdLst>
  <p:notesMasterIdLst>
    <p:notesMasterId r:id="rId45"/>
  </p:notesMasterIdLst>
  <p:handoutMasterIdLst>
    <p:handoutMasterId r:id="rId46"/>
  </p:handoutMasterIdLst>
  <p:sldIdLst>
    <p:sldId id="257" r:id="rId5"/>
    <p:sldId id="282" r:id="rId6"/>
    <p:sldId id="259" r:id="rId7"/>
    <p:sldId id="270" r:id="rId8"/>
    <p:sldId id="319" r:id="rId9"/>
    <p:sldId id="276" r:id="rId10"/>
    <p:sldId id="268" r:id="rId11"/>
    <p:sldId id="283" r:id="rId12"/>
    <p:sldId id="272" r:id="rId13"/>
    <p:sldId id="281" r:id="rId14"/>
    <p:sldId id="306" r:id="rId15"/>
    <p:sldId id="286" r:id="rId16"/>
    <p:sldId id="285" r:id="rId17"/>
    <p:sldId id="288" r:id="rId18"/>
    <p:sldId id="289" r:id="rId19"/>
    <p:sldId id="294" r:id="rId20"/>
    <p:sldId id="295" r:id="rId21"/>
    <p:sldId id="296" r:id="rId22"/>
    <p:sldId id="297" r:id="rId23"/>
    <p:sldId id="298" r:id="rId24"/>
    <p:sldId id="299" r:id="rId25"/>
    <p:sldId id="300" r:id="rId26"/>
    <p:sldId id="301" r:id="rId27"/>
    <p:sldId id="303" r:id="rId28"/>
    <p:sldId id="316" r:id="rId29"/>
    <p:sldId id="302" r:id="rId30"/>
    <p:sldId id="314" r:id="rId31"/>
    <p:sldId id="304" r:id="rId32"/>
    <p:sldId id="305" r:id="rId33"/>
    <p:sldId id="307" r:id="rId34"/>
    <p:sldId id="309" r:id="rId35"/>
    <p:sldId id="310" r:id="rId36"/>
    <p:sldId id="311" r:id="rId37"/>
    <p:sldId id="312" r:id="rId38"/>
    <p:sldId id="313" r:id="rId39"/>
    <p:sldId id="308" r:id="rId40"/>
    <p:sldId id="315" r:id="rId41"/>
    <p:sldId id="318" r:id="rId42"/>
    <p:sldId id="317" r:id="rId43"/>
    <p:sldId id="265"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5">
          <p15:clr>
            <a:srgbClr val="A4A3A4"/>
          </p15:clr>
        </p15:guide>
        <p15:guide id="2" orient="horz" pos="324">
          <p15:clr>
            <a:srgbClr val="A4A3A4"/>
          </p15:clr>
        </p15:guide>
        <p15:guide id="3" orient="horz" pos="604">
          <p15:clr>
            <a:srgbClr val="A4A3A4"/>
          </p15:clr>
        </p15:guide>
        <p15:guide id="4" orient="horz" pos="1882">
          <p15:clr>
            <a:srgbClr val="A4A3A4"/>
          </p15:clr>
        </p15:guide>
        <p15:guide id="5" orient="horz" pos="2802">
          <p15:clr>
            <a:srgbClr val="A4A3A4"/>
          </p15:clr>
        </p15:guide>
        <p15:guide id="6" orient="horz" pos="3102">
          <p15:clr>
            <a:srgbClr val="A4A3A4"/>
          </p15:clr>
        </p15:guide>
        <p15:guide id="7" orient="horz" pos="1093">
          <p15:clr>
            <a:srgbClr val="A4A3A4"/>
          </p15:clr>
        </p15:guide>
        <p15:guide id="8" pos="2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7"/>
    <a:srgbClr val="0194D3"/>
    <a:srgbClr val="004E7D"/>
    <a:srgbClr val="E49D2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82" autoAdjust="0"/>
    <p:restoredTop sz="98150" autoAdjust="0"/>
  </p:normalViewPr>
  <p:slideViewPr>
    <p:cSldViewPr snapToObjects="1">
      <p:cViewPr varScale="1">
        <p:scale>
          <a:sx n="111" d="100"/>
          <a:sy n="111" d="100"/>
        </p:scale>
        <p:origin x="538" y="72"/>
      </p:cViewPr>
      <p:guideLst>
        <p:guide orient="horz" pos="2925"/>
        <p:guide orient="horz" pos="324"/>
        <p:guide orient="horz" pos="604"/>
        <p:guide orient="horz" pos="1882"/>
        <p:guide orient="horz" pos="2802"/>
        <p:guide orient="horz" pos="3102"/>
        <p:guide orient="horz" pos="1093"/>
        <p:guide pos="284"/>
      </p:guideLst>
    </p:cSldViewPr>
  </p:slideViewPr>
  <p:notesTextViewPr>
    <p:cViewPr>
      <p:scale>
        <a:sx n="100" d="100"/>
        <a:sy n="100" d="100"/>
      </p:scale>
      <p:origin x="0" y="0"/>
    </p:cViewPr>
  </p:notesTextViewPr>
  <p:sorterViewPr>
    <p:cViewPr>
      <p:scale>
        <a:sx n="400" d="100"/>
        <a:sy n="4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F00492-FFD0-354B-B242-99D059962956}" type="datetimeFigureOut">
              <a:rPr lang="en-US" smtClean="0"/>
              <a:t>1/21/2019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35ADFD-8C54-9F42-AECD-ED674D09C7CB}" type="slidenum">
              <a:rPr lang="en-US" smtClean="0"/>
              <a:t>‹#›</a:t>
            </a:fld>
            <a:endParaRPr lang="en-US"/>
          </a:p>
        </p:txBody>
      </p:sp>
    </p:spTree>
    <p:extLst>
      <p:ext uri="{BB962C8B-B14F-4D97-AF65-F5344CB8AC3E}">
        <p14:creationId xmlns:p14="http://schemas.microsoft.com/office/powerpoint/2010/main" val="14626304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5CCEBA-FAC7-1242-A95B-63D11DB4466C}" type="datetimeFigureOut">
              <a:rPr lang="en-US" smtClean="0"/>
              <a:t>1/21/2019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1218A-3C98-4A4A-BF2B-89A205A91521}" type="slidenum">
              <a:rPr lang="en-US" smtClean="0"/>
              <a:t>‹#›</a:t>
            </a:fld>
            <a:endParaRPr lang="en-US"/>
          </a:p>
        </p:txBody>
      </p:sp>
    </p:spTree>
    <p:extLst>
      <p:ext uri="{BB962C8B-B14F-4D97-AF65-F5344CB8AC3E}">
        <p14:creationId xmlns:p14="http://schemas.microsoft.com/office/powerpoint/2010/main" val="30144859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schemeClr>
              </a:buClr>
            </a:pPr>
            <a:r>
              <a:rPr lang="en-US" sz="1200" dirty="0">
                <a:solidFill>
                  <a:schemeClr val="tx1"/>
                </a:solidFill>
              </a:rPr>
              <a:t>Support international education and research.</a:t>
            </a:r>
          </a:p>
          <a:p>
            <a:pPr>
              <a:buClr>
                <a:schemeClr val="tx1">
                  <a:lumMod val="50000"/>
                </a:schemeClr>
              </a:buClr>
            </a:pPr>
            <a:r>
              <a:rPr lang="en-US" sz="1200" dirty="0">
                <a:solidFill>
                  <a:schemeClr val="tx1"/>
                </a:solidFill>
              </a:rPr>
              <a:t>Advance the study and teaching of world languages and cultures.</a:t>
            </a:r>
          </a:p>
          <a:p>
            <a:pPr>
              <a:buClr>
                <a:schemeClr val="tx1">
                  <a:lumMod val="50000"/>
                </a:schemeClr>
              </a:buClr>
            </a:pPr>
            <a:r>
              <a:rPr lang="en-US" sz="1200" dirty="0">
                <a:solidFill>
                  <a:schemeClr val="tx1"/>
                </a:solidFill>
              </a:rPr>
              <a:t>Deliver only the highest quality educational programs.</a:t>
            </a:r>
          </a:p>
          <a:p>
            <a:pPr>
              <a:buClr>
                <a:schemeClr val="tx1">
                  <a:lumMod val="50000"/>
                </a:schemeClr>
              </a:buClr>
            </a:pPr>
            <a:r>
              <a:rPr lang="en-US" sz="1200" dirty="0">
                <a:solidFill>
                  <a:schemeClr val="tx1"/>
                </a:solidFill>
              </a:rPr>
              <a:t>Provide access to people from diverse backgrounds.</a:t>
            </a:r>
          </a:p>
          <a:p>
            <a:pPr>
              <a:buClr>
                <a:schemeClr val="tx1">
                  <a:lumMod val="50000"/>
                </a:schemeClr>
              </a:buClr>
            </a:pPr>
            <a:r>
              <a:rPr lang="en-US" sz="1200" dirty="0">
                <a:solidFill>
                  <a:schemeClr val="tx1"/>
                </a:solidFill>
              </a:rPr>
              <a:t>Provide necessary support structure and tools to ensure educational quality and outcomes.</a:t>
            </a:r>
          </a:p>
          <a:p>
            <a:pPr>
              <a:buClr>
                <a:schemeClr val="tx1">
                  <a:lumMod val="50000"/>
                </a:schemeClr>
              </a:buClr>
            </a:pPr>
            <a:r>
              <a:rPr lang="en-US" sz="1200" dirty="0">
                <a:solidFill>
                  <a:schemeClr val="tx1"/>
                </a:solidFill>
              </a:rPr>
              <a:t>Recognize our employees as our most valuable asset.</a:t>
            </a:r>
          </a:p>
          <a:p>
            <a:pPr>
              <a:buClr>
                <a:schemeClr val="tx1">
                  <a:lumMod val="50000"/>
                </a:schemeClr>
              </a:buClr>
            </a:pPr>
            <a:r>
              <a:rPr lang="en-US" sz="1200" dirty="0">
                <a:solidFill>
                  <a:schemeClr val="tx1"/>
                </a:solidFill>
              </a:rPr>
              <a:t>Develop and nurture lasting global partnerships.</a:t>
            </a:r>
          </a:p>
          <a:p>
            <a:pPr>
              <a:buClr>
                <a:schemeClr val="tx1">
                  <a:lumMod val="50000"/>
                </a:schemeClr>
              </a:buClr>
            </a:pPr>
            <a:r>
              <a:rPr lang="en-US" sz="1200" dirty="0">
                <a:solidFill>
                  <a:schemeClr val="tx1"/>
                </a:solidFill>
              </a:rPr>
              <a:t>Evaluate performance to ensure success.</a:t>
            </a:r>
          </a:p>
          <a:p>
            <a:pPr>
              <a:buClr>
                <a:schemeClr val="tx1">
                  <a:lumMod val="50000"/>
                </a:schemeClr>
              </a:buClr>
            </a:pPr>
            <a:r>
              <a:rPr lang="en-US" sz="1200" dirty="0">
                <a:solidFill>
                  <a:schemeClr val="tx1"/>
                </a:solidFill>
              </a:rPr>
              <a:t>Embrace diversity and respect for cultural differences.</a:t>
            </a:r>
          </a:p>
          <a:p>
            <a:pPr>
              <a:buClr>
                <a:schemeClr val="tx1">
                  <a:lumMod val="50000"/>
                </a:schemeClr>
              </a:buClr>
            </a:pPr>
            <a:r>
              <a:rPr lang="en-US" sz="1200" dirty="0">
                <a:solidFill>
                  <a:schemeClr val="tx1"/>
                </a:solidFill>
              </a:rPr>
              <a:t>Operate with fairness, transparency, and accountability.</a:t>
            </a:r>
          </a:p>
          <a:p>
            <a:endParaRPr lang="en-US" dirty="0"/>
          </a:p>
        </p:txBody>
      </p:sp>
      <p:sp>
        <p:nvSpPr>
          <p:cNvPr id="4" name="Slide Number Placeholder 3"/>
          <p:cNvSpPr>
            <a:spLocks noGrp="1"/>
          </p:cNvSpPr>
          <p:nvPr>
            <p:ph type="sldNum" sz="quarter" idx="10"/>
          </p:nvPr>
        </p:nvSpPr>
        <p:spPr/>
        <p:txBody>
          <a:bodyPr/>
          <a:lstStyle/>
          <a:p>
            <a:fld id="{CA077768-21C8-4125-A345-258E48D2EED0}" type="slidenum">
              <a:rPr lang="en-US" smtClean="0"/>
              <a:pPr/>
              <a:t>2</a:t>
            </a:fld>
            <a:endParaRPr lang="en-US"/>
          </a:p>
        </p:txBody>
      </p:sp>
    </p:spTree>
    <p:extLst>
      <p:ext uri="{BB962C8B-B14F-4D97-AF65-F5344CB8AC3E}">
        <p14:creationId xmlns:p14="http://schemas.microsoft.com/office/powerpoint/2010/main" val="1465939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p:spPr>
        <p:txBody>
          <a:bodyPr/>
          <a:lstStyle/>
          <a:p>
            <a:pPr marL="0" indent="0">
              <a:lnSpc>
                <a:spcPct val="110000"/>
              </a:lnSpc>
              <a:buNone/>
            </a:pPr>
            <a:r>
              <a:rPr lang="en-US" sz="2000" dirty="0">
                <a:solidFill>
                  <a:schemeClr val="accent5"/>
                </a:solidFill>
              </a:rPr>
              <a:t>Mission</a:t>
            </a:r>
          </a:p>
          <a:p>
            <a:pPr marL="0" indent="0">
              <a:lnSpc>
                <a:spcPct val="110000"/>
              </a:lnSpc>
              <a:buNone/>
            </a:pPr>
            <a:r>
              <a:rPr lang="en-US" sz="1200" dirty="0"/>
              <a:t>A leader in international education, academic exchange, and overseas language immersion, American Councils creates opportunities that prepare individuals and institutions to succeed in an increasingly interconnected world.</a:t>
            </a:r>
          </a:p>
          <a:p>
            <a:pPr marL="0" indent="0">
              <a:lnSpc>
                <a:spcPct val="110000"/>
              </a:lnSpc>
              <a:buNone/>
            </a:pPr>
            <a:endParaRPr lang="en-US" sz="1200" dirty="0">
              <a:solidFill>
                <a:schemeClr val="accent5"/>
              </a:solidFill>
            </a:endParaRPr>
          </a:p>
          <a:p>
            <a:pPr marL="0" indent="0">
              <a:lnSpc>
                <a:spcPct val="110000"/>
              </a:lnSpc>
              <a:buNone/>
            </a:pPr>
            <a:r>
              <a:rPr lang="en-US" sz="2000" dirty="0">
                <a:solidFill>
                  <a:schemeClr val="accent5"/>
                </a:solidFill>
              </a:rPr>
              <a:t>Vision</a:t>
            </a:r>
          </a:p>
          <a:p>
            <a:pPr marL="0" indent="0">
              <a:lnSpc>
                <a:spcPct val="110000"/>
              </a:lnSpc>
              <a:buNone/>
            </a:pPr>
            <a:r>
              <a:rPr lang="en-US" sz="1200" dirty="0"/>
              <a:t>American Councils is committed to helping build a world of globally competent citizens, successful institutions, and responsible nations.</a:t>
            </a:r>
          </a:p>
          <a:p>
            <a:endParaRPr lang="en-US" dirty="0"/>
          </a:p>
        </p:txBody>
      </p:sp>
      <p:sp>
        <p:nvSpPr>
          <p:cNvPr id="31748" name="Slide Number Placeholder 3"/>
          <p:cNvSpPr>
            <a:spLocks noGrp="1"/>
          </p:cNvSpPr>
          <p:nvPr>
            <p:ph type="sldNum" sz="quarter" idx="5"/>
          </p:nvPr>
        </p:nvSpPr>
        <p:spPr>
          <a:noFill/>
          <a:ln>
            <a:miter lim="800000"/>
            <a:headEnd/>
            <a:tailEnd/>
          </a:ln>
        </p:spPr>
        <p:txBody>
          <a:bodyPr/>
          <a:lstStyle/>
          <a:p>
            <a:fld id="{ECD39870-64A3-466A-85D2-E18828D3CD5E}" type="slidenum">
              <a:rPr lang="en-US" smtClean="0"/>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your application, you will be scored higher if you can show that you intend to </a:t>
            </a:r>
            <a:r>
              <a:rPr lang="en-US" b="1" baseline="0" dirty="0" smtClean="0"/>
              <a:t>extend/continue</a:t>
            </a:r>
            <a:r>
              <a:rPr lang="en-US" baseline="0" dirty="0" smtClean="0"/>
              <a:t> the project in the future.</a:t>
            </a:r>
            <a:endParaRPr lang="en-US" dirty="0"/>
          </a:p>
        </p:txBody>
      </p:sp>
      <p:sp>
        <p:nvSpPr>
          <p:cNvPr id="4" name="Slide Number Placeholder 3"/>
          <p:cNvSpPr>
            <a:spLocks noGrp="1"/>
          </p:cNvSpPr>
          <p:nvPr>
            <p:ph type="sldNum" sz="quarter" idx="10"/>
          </p:nvPr>
        </p:nvSpPr>
        <p:spPr/>
        <p:txBody>
          <a:bodyPr/>
          <a:lstStyle/>
          <a:p>
            <a:fld id="{CA077768-21C8-4125-A345-258E48D2EED0}" type="slidenum">
              <a:rPr lang="en-US" smtClean="0"/>
              <a:pPr/>
              <a:t>12</a:t>
            </a:fld>
            <a:endParaRPr lang="en-US" smtClean="0"/>
          </a:p>
        </p:txBody>
      </p:sp>
    </p:spTree>
    <p:extLst>
      <p:ext uri="{BB962C8B-B14F-4D97-AF65-F5344CB8AC3E}">
        <p14:creationId xmlns:p14="http://schemas.microsoft.com/office/powerpoint/2010/main" val="2791714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rgbClr val="004E7D"/>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
        <p:nvSpPr>
          <p:cNvPr id="2" name="Title 1"/>
          <p:cNvSpPr>
            <a:spLocks noGrp="1"/>
          </p:cNvSpPr>
          <p:nvPr>
            <p:ph type="ctrTitle" hasCustomPrompt="1"/>
          </p:nvPr>
        </p:nvSpPr>
        <p:spPr>
          <a:xfrm>
            <a:off x="486306" y="2000250"/>
            <a:ext cx="3400664" cy="1143000"/>
          </a:xfrm>
        </p:spPr>
        <p:txBody>
          <a:bodyPr anchor="t"/>
          <a:lstStyle>
            <a:lvl1pPr algn="l">
              <a:defRPr sz="2400" b="0" i="0" cap="all">
                <a:solidFill>
                  <a:schemeClr val="bg1"/>
                </a:solidFill>
              </a:defRPr>
            </a:lvl1pPr>
          </a:lstStyle>
          <a:p>
            <a:r>
              <a:rPr lang="en-US" dirty="0"/>
              <a:t>Click to edit style</a:t>
            </a:r>
          </a:p>
        </p:txBody>
      </p:sp>
      <p:sp>
        <p:nvSpPr>
          <p:cNvPr id="3" name="Subtitle 2"/>
          <p:cNvSpPr>
            <a:spLocks noGrp="1"/>
          </p:cNvSpPr>
          <p:nvPr>
            <p:ph type="subTitle" idx="1" hasCustomPrompt="1"/>
          </p:nvPr>
        </p:nvSpPr>
        <p:spPr>
          <a:xfrm>
            <a:off x="486306" y="3333750"/>
            <a:ext cx="3400664" cy="228600"/>
          </a:xfrm>
        </p:spPr>
        <p:txBody>
          <a:bodyPr/>
          <a:lstStyle>
            <a:lvl1pPr marL="0" indent="0" algn="l">
              <a:buNone/>
              <a:defRPr b="1" i="0" cap="all">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306" y="527080"/>
            <a:ext cx="1398247" cy="360683"/>
          </a:xfrm>
          <a:prstGeom prst="rect">
            <a:avLst/>
          </a:prstGeom>
        </p:spPr>
      </p:pic>
      <p:sp>
        <p:nvSpPr>
          <p:cNvPr id="22" name="Picture Placeholder 20"/>
          <p:cNvSpPr>
            <a:spLocks noGrp="1"/>
          </p:cNvSpPr>
          <p:nvPr>
            <p:ph type="pic" sz="quarter" idx="13"/>
          </p:nvPr>
        </p:nvSpPr>
        <p:spPr>
          <a:xfrm>
            <a:off x="3838222" y="-3882"/>
            <a:ext cx="5317623" cy="5147381"/>
          </a:xfrm>
          <a:custGeom>
            <a:avLst/>
            <a:gdLst>
              <a:gd name="connsiteX0" fmla="*/ 0 w 6595533"/>
              <a:gd name="connsiteY0" fmla="*/ 5143500 h 5143500"/>
              <a:gd name="connsiteX1" fmla="*/ 1285875 w 6595533"/>
              <a:gd name="connsiteY1" fmla="*/ 0 h 5143500"/>
              <a:gd name="connsiteX2" fmla="*/ 6595533 w 6595533"/>
              <a:gd name="connsiteY2" fmla="*/ 0 h 5143500"/>
              <a:gd name="connsiteX3" fmla="*/ 5309658 w 6595533"/>
              <a:gd name="connsiteY3" fmla="*/ 5143500 h 5143500"/>
              <a:gd name="connsiteX4" fmla="*/ 0 w 6595533"/>
              <a:gd name="connsiteY4" fmla="*/ 5143500 h 5143500"/>
              <a:gd name="connsiteX0" fmla="*/ 0 w 5309658"/>
              <a:gd name="connsiteY0" fmla="*/ 5149145 h 5149145"/>
              <a:gd name="connsiteX1" fmla="*/ 1285875 w 5309658"/>
              <a:gd name="connsiteY1" fmla="*/ 5645 h 5149145"/>
              <a:gd name="connsiteX2" fmla="*/ 4964289 w 5309658"/>
              <a:gd name="connsiteY2" fmla="*/ 0 h 5149145"/>
              <a:gd name="connsiteX3" fmla="*/ 5309658 w 5309658"/>
              <a:gd name="connsiteY3" fmla="*/ 5149145 h 5149145"/>
              <a:gd name="connsiteX4" fmla="*/ 0 w 5309658"/>
              <a:gd name="connsiteY4" fmla="*/ 5149145 h 5149145"/>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4206 h 5144206"/>
              <a:gd name="connsiteX1" fmla="*/ 1285875 w 5309658"/>
              <a:gd name="connsiteY1" fmla="*/ 706 h 5144206"/>
              <a:gd name="connsiteX2" fmla="*/ 5284626 w 5309658"/>
              <a:gd name="connsiteY2" fmla="*/ 0 h 5144206"/>
              <a:gd name="connsiteX3" fmla="*/ 5309658 w 5309658"/>
              <a:gd name="connsiteY3" fmla="*/ 5144206 h 5144206"/>
              <a:gd name="connsiteX4" fmla="*/ 0 w 5309658"/>
              <a:gd name="connsiteY4" fmla="*/ 5144206 h 5144206"/>
              <a:gd name="connsiteX0" fmla="*/ 0 w 5311976"/>
              <a:gd name="connsiteY0" fmla="*/ 5147381 h 5147381"/>
              <a:gd name="connsiteX1" fmla="*/ 1285875 w 5311976"/>
              <a:gd name="connsiteY1" fmla="*/ 3881 h 5147381"/>
              <a:gd name="connsiteX2" fmla="*/ 5309999 w 5311976"/>
              <a:gd name="connsiteY2" fmla="*/ 0 h 5147381"/>
              <a:gd name="connsiteX3" fmla="*/ 5309658 w 5311976"/>
              <a:gd name="connsiteY3" fmla="*/ 5147381 h 5147381"/>
              <a:gd name="connsiteX4" fmla="*/ 0 w 5311976"/>
              <a:gd name="connsiteY4" fmla="*/ 5147381 h 514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976" h="5147381">
                <a:moveTo>
                  <a:pt x="0" y="5147381"/>
                </a:moveTo>
                <a:lnTo>
                  <a:pt x="1285875" y="3881"/>
                </a:lnTo>
                <a:lnTo>
                  <a:pt x="5309999" y="0"/>
                </a:lnTo>
                <a:cubicBezTo>
                  <a:pt x="5316172" y="2568928"/>
                  <a:pt x="5305543" y="3434762"/>
                  <a:pt x="5309658" y="5147381"/>
                </a:cubicBezTo>
                <a:lnTo>
                  <a:pt x="0" y="5147381"/>
                </a:lnTo>
                <a:close/>
              </a:path>
            </a:pathLst>
          </a:custGeom>
          <a:solidFill>
            <a:schemeClr val="bg1">
              <a:lumMod val="95000"/>
            </a:schemeClr>
          </a:solidFill>
        </p:spPr>
        <p:txBody>
          <a:bodyPr/>
          <a:lstStyle/>
          <a:p>
            <a:endParaRPr lang="en-US" dirty="0"/>
          </a:p>
        </p:txBody>
      </p:sp>
      <p:sp>
        <p:nvSpPr>
          <p:cNvPr id="23" name="Right Triangle 22"/>
          <p:cNvSpPr/>
          <p:nvPr userDrawn="1"/>
        </p:nvSpPr>
        <p:spPr>
          <a:xfrm rot="10800000" flipH="1">
            <a:off x="4285672" y="-3882"/>
            <a:ext cx="838200" cy="3358444"/>
          </a:xfrm>
          <a:prstGeom prst="rtTriangle">
            <a:avLst/>
          </a:prstGeom>
          <a:solidFill>
            <a:srgbClr val="E49D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Triangle 8"/>
          <p:cNvSpPr/>
          <p:nvPr userDrawn="1"/>
        </p:nvSpPr>
        <p:spPr>
          <a:xfrm rot="10800000" flipH="1">
            <a:off x="4285672" y="-3882"/>
            <a:ext cx="838200" cy="3358444"/>
          </a:xfrm>
          <a:prstGeom prst="rtTriangle">
            <a:avLst/>
          </a:prstGeom>
          <a:blipFill rotWithShape="1">
            <a:blip r:embed="rId3">
              <a:alphaModFix amt="50000"/>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04800" y="4248150"/>
            <a:ext cx="1447800" cy="685800"/>
          </a:xfrm>
          <a:prstGeom prst="rect">
            <a:avLst/>
          </a:prstGeom>
          <a:solidFill>
            <a:srgbClr val="004E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86305" y="4474824"/>
            <a:ext cx="2868803" cy="273844"/>
          </a:xfrm>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31708805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50850" y="972185"/>
            <a:ext cx="25146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4"/>
          </p:nvPr>
        </p:nvSpPr>
        <p:spPr>
          <a:xfrm>
            <a:off x="3323936" y="972185"/>
            <a:ext cx="25146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8"/>
          <p:cNvSpPr>
            <a:spLocks noGrp="1"/>
          </p:cNvSpPr>
          <p:nvPr>
            <p:ph sz="quarter" idx="15"/>
          </p:nvPr>
        </p:nvSpPr>
        <p:spPr>
          <a:xfrm>
            <a:off x="6177972" y="972185"/>
            <a:ext cx="25146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7082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p:nvPr>
        </p:nvSpPr>
        <p:spPr>
          <a:xfrm>
            <a:off x="462972" y="518968"/>
            <a:ext cx="8229600" cy="228600"/>
          </a:xfrm>
        </p:spPr>
        <p:txBody>
          <a:bodyPr/>
          <a:lstStyle/>
          <a:p>
            <a:r>
              <a:rPr lang="en-US" dirty="0"/>
              <a:t>Click to edit Master title style</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62972" y="962025"/>
            <a:ext cx="18288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4"/>
          </p:nvPr>
        </p:nvSpPr>
        <p:spPr>
          <a:xfrm>
            <a:off x="2601191" y="962025"/>
            <a:ext cx="18288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8"/>
          <p:cNvSpPr>
            <a:spLocks noGrp="1"/>
          </p:cNvSpPr>
          <p:nvPr>
            <p:ph sz="quarter" idx="15"/>
          </p:nvPr>
        </p:nvSpPr>
        <p:spPr>
          <a:xfrm>
            <a:off x="4732482" y="962025"/>
            <a:ext cx="18288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p:cNvSpPr>
            <a:spLocks noGrp="1"/>
          </p:cNvSpPr>
          <p:nvPr>
            <p:ph sz="quarter" idx="16"/>
          </p:nvPr>
        </p:nvSpPr>
        <p:spPr>
          <a:xfrm>
            <a:off x="6863772" y="962025"/>
            <a:ext cx="18288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88261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our Column">
    <p:bg>
      <p:bgPr>
        <a:solidFill>
          <a:srgbClr val="004E7D"/>
        </a:solidFill>
        <a:effectLst/>
      </p:bgPr>
    </p:bg>
    <p:spTree>
      <p:nvGrpSpPr>
        <p:cNvPr id="1" name=""/>
        <p:cNvGrpSpPr/>
        <p:nvPr/>
      </p:nvGrpSpPr>
      <p:grpSpPr>
        <a:xfrm>
          <a:off x="0" y="0"/>
          <a:ext cx="0" cy="0"/>
          <a:chOff x="0" y="0"/>
          <a:chExt cx="0" cy="0"/>
        </a:xfrm>
      </p:grpSpPr>
      <p:pic>
        <p:nvPicPr>
          <p:cNvPr id="12" name="Content Placeholder 3" descr="ACGlobalPresence.png"/>
          <p:cNvPicPr>
            <a:picLocks noChangeAspect="1"/>
          </p:cNvPicPr>
          <p:nvPr userDrawn="1"/>
        </p:nvPicPr>
        <p:blipFill rotWithShape="1">
          <a:blip r:embed="rId2" cstate="screen">
            <a:alphaModFix amt="36000"/>
            <a:extLst>
              <a:ext uri="{28A0092B-C50C-407E-A947-70E740481C1C}">
                <a14:useLocalDpi xmlns:a14="http://schemas.microsoft.com/office/drawing/2010/main" val="0"/>
              </a:ext>
            </a:extLst>
          </a:blip>
          <a:srcRect l="5014" t="-6811" r="10922" b="-6891"/>
          <a:stretch/>
        </p:blipFill>
        <p:spPr>
          <a:xfrm>
            <a:off x="0" y="0"/>
            <a:ext cx="9144000" cy="5143500"/>
          </a:xfrm>
          <a:prstGeom prst="rect">
            <a:avLst/>
          </a:prstGeom>
        </p:spPr>
      </p:pic>
      <p:sp>
        <p:nvSpPr>
          <p:cNvPr id="2" name="Title 1"/>
          <p:cNvSpPr>
            <a:spLocks noGrp="1"/>
          </p:cNvSpPr>
          <p:nvPr>
            <p:ph type="title"/>
          </p:nvPr>
        </p:nvSpPr>
        <p:spPr>
          <a:xfrm>
            <a:off x="462972" y="518968"/>
            <a:ext cx="8229600" cy="227157"/>
          </a:xfrm>
        </p:spPr>
        <p:txBody>
          <a:bodyPr/>
          <a:lstStyle>
            <a:lvl1pPr>
              <a:defRPr sz="1600">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a:p>
        </p:txBody>
      </p:sp>
      <p:sp>
        <p:nvSpPr>
          <p:cNvPr id="9" name="Content Placeholder 8"/>
          <p:cNvSpPr>
            <a:spLocks noGrp="1"/>
          </p:cNvSpPr>
          <p:nvPr>
            <p:ph sz="quarter" idx="13" hasCustomPrompt="1"/>
          </p:nvPr>
        </p:nvSpPr>
        <p:spPr>
          <a:xfrm>
            <a:off x="458788" y="1584167"/>
            <a:ext cx="1828800" cy="685800"/>
          </a:xfrm>
        </p:spPr>
        <p:txBody>
          <a:bodyPr anchor="ctr">
            <a:noAutofit/>
          </a:bodyPr>
          <a:lstStyle>
            <a:lvl1pPr algn="ctr">
              <a:defRPr sz="4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a:t>
            </a:r>
          </a:p>
        </p:txBody>
      </p:sp>
      <p:sp>
        <p:nvSpPr>
          <p:cNvPr id="10" name="Content Placeholder 8"/>
          <p:cNvSpPr>
            <a:spLocks noGrp="1"/>
          </p:cNvSpPr>
          <p:nvPr>
            <p:ph sz="quarter" idx="14" hasCustomPrompt="1"/>
          </p:nvPr>
        </p:nvSpPr>
        <p:spPr>
          <a:xfrm>
            <a:off x="2601191" y="1584167"/>
            <a:ext cx="1828800" cy="685800"/>
          </a:xfrm>
        </p:spPr>
        <p:txBody>
          <a:bodyPr anchor="ctr">
            <a:noAutofit/>
          </a:bodyPr>
          <a:lstStyle>
            <a:lvl1pPr algn="ctr">
              <a:defRPr sz="4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a:t>
            </a:r>
          </a:p>
        </p:txBody>
      </p:sp>
      <p:sp>
        <p:nvSpPr>
          <p:cNvPr id="8" name="Content Placeholder 8"/>
          <p:cNvSpPr>
            <a:spLocks noGrp="1"/>
          </p:cNvSpPr>
          <p:nvPr>
            <p:ph sz="quarter" idx="15" hasCustomPrompt="1"/>
          </p:nvPr>
        </p:nvSpPr>
        <p:spPr>
          <a:xfrm>
            <a:off x="4732482" y="1584167"/>
            <a:ext cx="1828800" cy="685800"/>
          </a:xfrm>
        </p:spPr>
        <p:txBody>
          <a:bodyPr anchor="ctr">
            <a:noAutofit/>
          </a:bodyPr>
          <a:lstStyle>
            <a:lvl1pPr algn="ctr">
              <a:defRPr sz="4800">
                <a:solidFill>
                  <a:srgbClr val="FFFFFF"/>
                </a:solidFill>
              </a:defRPr>
            </a:lvl1pPr>
            <a:lvl2pPr algn="ct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a:t>
            </a:r>
          </a:p>
        </p:txBody>
      </p:sp>
      <p:sp>
        <p:nvSpPr>
          <p:cNvPr id="11" name="Content Placeholder 8"/>
          <p:cNvSpPr>
            <a:spLocks noGrp="1"/>
          </p:cNvSpPr>
          <p:nvPr>
            <p:ph sz="quarter" idx="16" hasCustomPrompt="1"/>
          </p:nvPr>
        </p:nvSpPr>
        <p:spPr>
          <a:xfrm>
            <a:off x="6863772" y="1584167"/>
            <a:ext cx="1828800" cy="685800"/>
          </a:xfrm>
        </p:spPr>
        <p:txBody>
          <a:bodyPr anchor="ctr">
            <a:noAutofit/>
          </a:bodyPr>
          <a:lstStyle>
            <a:lvl1pPr algn="ctr">
              <a:defRPr sz="4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a:t>
            </a:r>
          </a:p>
        </p:txBody>
      </p:sp>
      <p:cxnSp>
        <p:nvCxnSpPr>
          <p:cNvPr id="13" name="Straight Connector 12"/>
          <p:cNvCxnSpPr/>
          <p:nvPr userDrawn="1"/>
        </p:nvCxnSpPr>
        <p:spPr>
          <a:xfrm flipV="1">
            <a:off x="2460730" y="1507967"/>
            <a:ext cx="193771" cy="1368583"/>
          </a:xfrm>
          <a:prstGeom prst="line">
            <a:avLst/>
          </a:prstGeom>
          <a:ln w="28575" cmpd="sng">
            <a:solidFill>
              <a:srgbClr val="E49D28"/>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4608320" y="1507967"/>
            <a:ext cx="193771" cy="1368583"/>
          </a:xfrm>
          <a:prstGeom prst="line">
            <a:avLst/>
          </a:prstGeom>
          <a:ln w="28575" cmpd="sng">
            <a:solidFill>
              <a:srgbClr val="E49D28"/>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6705600" y="1507967"/>
            <a:ext cx="193771" cy="1368583"/>
          </a:xfrm>
          <a:prstGeom prst="line">
            <a:avLst/>
          </a:prstGeom>
          <a:ln w="28575" cmpd="sng">
            <a:solidFill>
              <a:srgbClr val="E49D28"/>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3"/>
          <p:cNvSpPr>
            <a:spLocks noGrp="1"/>
          </p:cNvSpPr>
          <p:nvPr>
            <p:ph sz="quarter" idx="17" hasCustomPrompt="1"/>
          </p:nvPr>
        </p:nvSpPr>
        <p:spPr>
          <a:xfrm>
            <a:off x="458788" y="2270125"/>
            <a:ext cx="1821624" cy="454025"/>
          </a:xfrm>
        </p:spPr>
        <p:txBody>
          <a:bodyPr rIns="0" anchor="ctr">
            <a:normAutofit/>
          </a:bodyPr>
          <a:lstStyle>
            <a:lvl2pPr algn="ctr">
              <a:defRPr sz="1200">
                <a:solidFill>
                  <a:srgbClr val="FFFFFF"/>
                </a:solidFill>
              </a:defRPr>
            </a:lvl2pPr>
          </a:lstStyle>
          <a:p>
            <a:pPr lvl="1"/>
            <a:r>
              <a:rPr lang="en-US" dirty="0"/>
              <a:t>Second level</a:t>
            </a:r>
          </a:p>
        </p:txBody>
      </p:sp>
      <p:sp>
        <p:nvSpPr>
          <p:cNvPr id="17" name="Content Placeholder 3"/>
          <p:cNvSpPr>
            <a:spLocks noGrp="1"/>
          </p:cNvSpPr>
          <p:nvPr>
            <p:ph sz="quarter" idx="18" hasCustomPrompt="1"/>
          </p:nvPr>
        </p:nvSpPr>
        <p:spPr>
          <a:xfrm>
            <a:off x="2601191" y="2270125"/>
            <a:ext cx="1828800" cy="454025"/>
          </a:xfrm>
        </p:spPr>
        <p:txBody>
          <a:bodyPr rIns="0" anchor="ctr">
            <a:normAutofit/>
          </a:bodyPr>
          <a:lstStyle>
            <a:lvl2pPr algn="ctr">
              <a:defRPr sz="1200">
                <a:solidFill>
                  <a:srgbClr val="FFFFFF"/>
                </a:solidFill>
              </a:defRPr>
            </a:lvl2pPr>
          </a:lstStyle>
          <a:p>
            <a:pPr lvl="1"/>
            <a:r>
              <a:rPr lang="en-US" dirty="0"/>
              <a:t>Second level</a:t>
            </a:r>
          </a:p>
        </p:txBody>
      </p:sp>
      <p:sp>
        <p:nvSpPr>
          <p:cNvPr id="18" name="Content Placeholder 3"/>
          <p:cNvSpPr>
            <a:spLocks noGrp="1"/>
          </p:cNvSpPr>
          <p:nvPr>
            <p:ph sz="quarter" idx="19" hasCustomPrompt="1"/>
          </p:nvPr>
        </p:nvSpPr>
        <p:spPr>
          <a:xfrm>
            <a:off x="4732482" y="2269967"/>
            <a:ext cx="1828800" cy="454025"/>
          </a:xfrm>
        </p:spPr>
        <p:txBody>
          <a:bodyPr rIns="0" anchor="ctr">
            <a:normAutofit/>
          </a:bodyPr>
          <a:lstStyle>
            <a:lvl2pPr algn="ctr">
              <a:defRPr sz="1200">
                <a:solidFill>
                  <a:srgbClr val="FFFFFF"/>
                </a:solidFill>
              </a:defRPr>
            </a:lvl2pPr>
          </a:lstStyle>
          <a:p>
            <a:pPr lvl="1"/>
            <a:r>
              <a:rPr lang="en-US" dirty="0"/>
              <a:t>Second level</a:t>
            </a:r>
          </a:p>
        </p:txBody>
      </p:sp>
      <p:sp>
        <p:nvSpPr>
          <p:cNvPr id="19" name="Content Placeholder 3"/>
          <p:cNvSpPr>
            <a:spLocks noGrp="1"/>
          </p:cNvSpPr>
          <p:nvPr>
            <p:ph sz="quarter" idx="20" hasCustomPrompt="1"/>
          </p:nvPr>
        </p:nvSpPr>
        <p:spPr>
          <a:xfrm>
            <a:off x="6858298" y="2273300"/>
            <a:ext cx="1828800" cy="454025"/>
          </a:xfrm>
        </p:spPr>
        <p:txBody>
          <a:bodyPr rIns="0" anchor="ctr">
            <a:normAutofit/>
          </a:bodyPr>
          <a:lstStyle>
            <a:lvl2pPr algn="ctr">
              <a:defRPr sz="1200">
                <a:solidFill>
                  <a:srgbClr val="FFFFFF"/>
                </a:solidFill>
              </a:defRPr>
            </a:lvl2pPr>
          </a:lstStyle>
          <a:p>
            <a:pPr lvl="1"/>
            <a:r>
              <a:rPr lang="en-US" dirty="0"/>
              <a:t>Second level</a:t>
            </a:r>
          </a:p>
        </p:txBody>
      </p:sp>
      <p:sp>
        <p:nvSpPr>
          <p:cNvPr id="21" name="Rectangle 20"/>
          <p:cNvSpPr/>
          <p:nvPr userDrawn="1"/>
        </p:nvSpPr>
        <p:spPr>
          <a:xfrm>
            <a:off x="304800" y="4324350"/>
            <a:ext cx="1447800" cy="609600"/>
          </a:xfrm>
          <a:prstGeom prst="rect">
            <a:avLst/>
          </a:prstGeom>
          <a:solidFill>
            <a:srgbClr val="004E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58788" y="4451001"/>
            <a:ext cx="4265612" cy="294216"/>
          </a:xfrm>
        </p:spPr>
        <p:txBody>
          <a:bodyPr/>
          <a:lstStyle>
            <a:lvl1pPr>
              <a:defRPr>
                <a:solidFill>
                  <a:srgbClr val="FFFFFF"/>
                </a:solidFill>
              </a:defRPr>
            </a:lvl1pPr>
          </a:lstStyle>
          <a:p>
            <a:endParaRPr lang="en-US" dirty="0"/>
          </a:p>
        </p:txBody>
      </p:sp>
      <p:sp>
        <p:nvSpPr>
          <p:cNvPr id="20" name="Content Placeholder 19"/>
          <p:cNvSpPr>
            <a:spLocks noGrp="1"/>
          </p:cNvSpPr>
          <p:nvPr>
            <p:ph sz="quarter" idx="21"/>
          </p:nvPr>
        </p:nvSpPr>
        <p:spPr>
          <a:xfrm>
            <a:off x="458788" y="3028950"/>
            <a:ext cx="8225218" cy="1600200"/>
          </a:xfrm>
        </p:spPr>
        <p:txBody>
          <a:bodyPr numCol="8">
            <a:normAutofit/>
          </a:bodyPr>
          <a:lstStyle>
            <a:lvl1pPr>
              <a:defRPr sz="700">
                <a:solidFill>
                  <a:srgbClr val="FFFFFF"/>
                </a:solidFill>
              </a:defRPr>
            </a:lvl1pPr>
            <a:lvl2pPr>
              <a:defRPr sz="700">
                <a:solidFill>
                  <a:srgbClr val="FFFFFF"/>
                </a:solidFill>
              </a:defRPr>
            </a:lvl2pPr>
            <a:lvl3pPr>
              <a:defRPr sz="700">
                <a:solidFill>
                  <a:srgbClr val="FFFFFF"/>
                </a:solidFill>
              </a:defRPr>
            </a:lvl3pPr>
            <a:lvl4pPr>
              <a:defRPr sz="700">
                <a:solidFill>
                  <a:srgbClr val="FFFFFF"/>
                </a:solidFill>
              </a:defRPr>
            </a:lvl4pPr>
            <a:lvl5pPr>
              <a:defRPr sz="70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0470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Ic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a:xfrm>
            <a:off x="1828800" y="4451001"/>
            <a:ext cx="6564842" cy="294216"/>
          </a:xfrm>
        </p:spPr>
        <p:txBody>
          <a:bodyPr/>
          <a:lstStyle/>
          <a:p>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80060" y="2167467"/>
            <a:ext cx="25146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4"/>
          </p:nvPr>
        </p:nvSpPr>
        <p:spPr>
          <a:xfrm>
            <a:off x="3334096" y="2167467"/>
            <a:ext cx="25146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8"/>
          <p:cNvSpPr>
            <a:spLocks noGrp="1"/>
          </p:cNvSpPr>
          <p:nvPr>
            <p:ph sz="quarter" idx="15"/>
          </p:nvPr>
        </p:nvSpPr>
        <p:spPr>
          <a:xfrm>
            <a:off x="6177972" y="2167467"/>
            <a:ext cx="25146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p:cNvSpPr>
            <a:spLocks noGrp="1"/>
          </p:cNvSpPr>
          <p:nvPr>
            <p:ph type="pic" sz="quarter" idx="16"/>
          </p:nvPr>
        </p:nvSpPr>
        <p:spPr>
          <a:xfrm>
            <a:off x="1270000" y="1019175"/>
            <a:ext cx="914400" cy="914400"/>
          </a:xfrm>
        </p:spPr>
        <p:txBody>
          <a:bodyPr>
            <a:normAutofit/>
          </a:bodyPr>
          <a:lstStyle>
            <a:lvl1pPr>
              <a:defRPr sz="900"/>
            </a:lvl1pPr>
          </a:lstStyle>
          <a:p>
            <a:endParaRPr lang="en-US" dirty="0"/>
          </a:p>
        </p:txBody>
      </p:sp>
      <p:sp>
        <p:nvSpPr>
          <p:cNvPr id="14" name="Picture Placeholder 3"/>
          <p:cNvSpPr>
            <a:spLocks noGrp="1"/>
          </p:cNvSpPr>
          <p:nvPr>
            <p:ph type="pic" sz="quarter" idx="17"/>
          </p:nvPr>
        </p:nvSpPr>
        <p:spPr>
          <a:xfrm>
            <a:off x="4114800" y="1019175"/>
            <a:ext cx="914400" cy="914400"/>
          </a:xfrm>
        </p:spPr>
        <p:txBody>
          <a:bodyPr>
            <a:normAutofit/>
          </a:bodyPr>
          <a:lstStyle>
            <a:lvl1pPr>
              <a:defRPr sz="900"/>
            </a:lvl1pPr>
          </a:lstStyle>
          <a:p>
            <a:endParaRPr lang="en-US"/>
          </a:p>
        </p:txBody>
      </p:sp>
      <p:sp>
        <p:nvSpPr>
          <p:cNvPr id="15" name="Picture Placeholder 14"/>
          <p:cNvSpPr>
            <a:spLocks noGrp="1"/>
          </p:cNvSpPr>
          <p:nvPr>
            <p:ph type="pic" sz="quarter" idx="18"/>
          </p:nvPr>
        </p:nvSpPr>
        <p:spPr>
          <a:xfrm>
            <a:off x="6978072" y="1019175"/>
            <a:ext cx="914400" cy="914400"/>
          </a:xfrm>
        </p:spPr>
        <p:txBody>
          <a:bodyPr>
            <a:normAutofit/>
          </a:bodyPr>
          <a:lstStyle>
            <a:lvl1pPr>
              <a:defRPr sz="900"/>
            </a:lvl1pPr>
          </a:lstStyle>
          <a:p>
            <a:endParaRPr lang="en-US"/>
          </a:p>
        </p:txBody>
      </p:sp>
    </p:spTree>
    <p:extLst>
      <p:ext uri="{BB962C8B-B14F-4D97-AF65-F5344CB8AC3E}">
        <p14:creationId xmlns:p14="http://schemas.microsoft.com/office/powerpoint/2010/main" val="34818537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Ic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a:xfrm>
            <a:off x="1828800" y="4451001"/>
            <a:ext cx="6553200" cy="294216"/>
          </a:xfrm>
        </p:spPr>
        <p:txBody>
          <a:bodyPr/>
          <a:lstStyle/>
          <a:p>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69900" y="2148417"/>
            <a:ext cx="18288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4"/>
          </p:nvPr>
        </p:nvSpPr>
        <p:spPr>
          <a:xfrm>
            <a:off x="2601191" y="2148417"/>
            <a:ext cx="18288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8"/>
          <p:cNvSpPr>
            <a:spLocks noGrp="1"/>
          </p:cNvSpPr>
          <p:nvPr>
            <p:ph sz="quarter" idx="15"/>
          </p:nvPr>
        </p:nvSpPr>
        <p:spPr>
          <a:xfrm>
            <a:off x="4732482" y="2148417"/>
            <a:ext cx="18288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p:cNvSpPr>
            <a:spLocks noGrp="1"/>
          </p:cNvSpPr>
          <p:nvPr>
            <p:ph sz="quarter" idx="16"/>
          </p:nvPr>
        </p:nvSpPr>
        <p:spPr>
          <a:xfrm>
            <a:off x="6857422" y="2148417"/>
            <a:ext cx="18288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3"/>
          <p:cNvSpPr>
            <a:spLocks noGrp="1"/>
          </p:cNvSpPr>
          <p:nvPr>
            <p:ph type="pic" sz="quarter" idx="17"/>
          </p:nvPr>
        </p:nvSpPr>
        <p:spPr>
          <a:xfrm>
            <a:off x="927100" y="1022350"/>
            <a:ext cx="914400" cy="914400"/>
          </a:xfrm>
        </p:spPr>
        <p:txBody>
          <a:bodyPr>
            <a:normAutofit/>
          </a:bodyPr>
          <a:lstStyle>
            <a:lvl1pPr>
              <a:defRPr sz="900"/>
            </a:lvl1pPr>
          </a:lstStyle>
          <a:p>
            <a:endParaRPr lang="en-US" dirty="0"/>
          </a:p>
        </p:txBody>
      </p:sp>
      <p:sp>
        <p:nvSpPr>
          <p:cNvPr id="4" name="Picture Placeholder 3"/>
          <p:cNvSpPr>
            <a:spLocks noGrp="1"/>
          </p:cNvSpPr>
          <p:nvPr>
            <p:ph type="pic" sz="quarter" idx="18"/>
          </p:nvPr>
        </p:nvSpPr>
        <p:spPr>
          <a:xfrm>
            <a:off x="3058391" y="1019175"/>
            <a:ext cx="914400" cy="914400"/>
          </a:xfrm>
        </p:spPr>
        <p:txBody>
          <a:bodyPr>
            <a:normAutofit/>
          </a:bodyPr>
          <a:lstStyle>
            <a:lvl1pPr>
              <a:defRPr sz="900"/>
            </a:lvl1pPr>
          </a:lstStyle>
          <a:p>
            <a:endParaRPr lang="en-US"/>
          </a:p>
        </p:txBody>
      </p:sp>
      <p:sp>
        <p:nvSpPr>
          <p:cNvPr id="14" name="Picture Placeholder 13"/>
          <p:cNvSpPr>
            <a:spLocks noGrp="1"/>
          </p:cNvSpPr>
          <p:nvPr>
            <p:ph type="pic" sz="quarter" idx="19"/>
          </p:nvPr>
        </p:nvSpPr>
        <p:spPr>
          <a:xfrm>
            <a:off x="5189682" y="1019175"/>
            <a:ext cx="914400" cy="914400"/>
          </a:xfrm>
        </p:spPr>
        <p:txBody>
          <a:bodyPr>
            <a:normAutofit/>
          </a:bodyPr>
          <a:lstStyle>
            <a:lvl1pPr>
              <a:defRPr sz="900"/>
            </a:lvl1pPr>
          </a:lstStyle>
          <a:p>
            <a:endParaRPr lang="en-US"/>
          </a:p>
        </p:txBody>
      </p:sp>
      <p:sp>
        <p:nvSpPr>
          <p:cNvPr id="18" name="Picture Placeholder 17"/>
          <p:cNvSpPr>
            <a:spLocks noGrp="1"/>
          </p:cNvSpPr>
          <p:nvPr>
            <p:ph type="pic" sz="quarter" idx="20"/>
          </p:nvPr>
        </p:nvSpPr>
        <p:spPr>
          <a:xfrm>
            <a:off x="7314622" y="1019175"/>
            <a:ext cx="914400" cy="914400"/>
          </a:xfrm>
        </p:spPr>
        <p:txBody>
          <a:bodyPr>
            <a:normAutofit/>
          </a:bodyPr>
          <a:lstStyle>
            <a:lvl1pPr>
              <a:defRPr sz="900"/>
            </a:lvl1pPr>
          </a:lstStyle>
          <a:p>
            <a:endParaRPr lang="en-US" dirty="0"/>
          </a:p>
        </p:txBody>
      </p:sp>
    </p:spTree>
    <p:extLst>
      <p:ext uri="{BB962C8B-B14F-4D97-AF65-F5344CB8AC3E}">
        <p14:creationId xmlns:p14="http://schemas.microsoft.com/office/powerpoint/2010/main" val="17697057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096782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004E7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973" y="2647950"/>
            <a:ext cx="2743200" cy="533400"/>
          </a:xfrm>
        </p:spPr>
        <p:txBody>
          <a:bodyPr/>
          <a:lstStyle>
            <a:lvl1pPr>
              <a:defRPr b="1" i="0">
                <a:solidFill>
                  <a:srgbClr val="FFFFFF"/>
                </a:solidFill>
                <a:latin typeface="Arial"/>
                <a:cs typeface="Aria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p:txBody>
      </p:sp>
      <p:sp>
        <p:nvSpPr>
          <p:cNvPr id="12" name="Rectangle 11"/>
          <p:cNvSpPr/>
          <p:nvPr userDrawn="1"/>
        </p:nvSpPr>
        <p:spPr>
          <a:xfrm>
            <a:off x="5181600" y="0"/>
            <a:ext cx="3961968" cy="5149850"/>
          </a:xfrm>
          <a:custGeom>
            <a:avLst/>
            <a:gdLst>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647950 h 5143500"/>
              <a:gd name="connsiteX5" fmla="*/ 3200400 w 3200400"/>
              <a:gd name="connsiteY5" fmla="*/ 2800350 h 5143500"/>
              <a:gd name="connsiteX6" fmla="*/ 3200400 w 3200400"/>
              <a:gd name="connsiteY6" fmla="*/ 5143500 h 5143500"/>
              <a:gd name="connsiteX7" fmla="*/ 996947 w 3200400"/>
              <a:gd name="connsiteY7" fmla="*/ 5143500 h 5143500"/>
              <a:gd name="connsiteX8" fmla="*/ 838200 w 3200400"/>
              <a:gd name="connsiteY8" fmla="*/ 5143500 h 5143500"/>
              <a:gd name="connsiteX9" fmla="*/ 0 w 3200400"/>
              <a:gd name="connsiteY9" fmla="*/ 5143500 h 5143500"/>
              <a:gd name="connsiteX10" fmla="*/ 775170 w 3200400"/>
              <a:gd name="connsiteY10"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647950 h 5143500"/>
              <a:gd name="connsiteX5" fmla="*/ 3200400 w 3200400"/>
              <a:gd name="connsiteY5" fmla="*/ 2800350 h 5143500"/>
              <a:gd name="connsiteX6" fmla="*/ 3200400 w 3200400"/>
              <a:gd name="connsiteY6" fmla="*/ 5143500 h 5143500"/>
              <a:gd name="connsiteX7" fmla="*/ 996947 w 3200400"/>
              <a:gd name="connsiteY7" fmla="*/ 5143500 h 5143500"/>
              <a:gd name="connsiteX8" fmla="*/ 838200 w 3200400"/>
              <a:gd name="connsiteY8" fmla="*/ 5143500 h 5143500"/>
              <a:gd name="connsiteX9" fmla="*/ 0 w 3200400"/>
              <a:gd name="connsiteY9" fmla="*/ 5143500 h 5143500"/>
              <a:gd name="connsiteX10" fmla="*/ 775170 w 3200400"/>
              <a:gd name="connsiteY10"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647950 h 5143500"/>
              <a:gd name="connsiteX5" fmla="*/ 3200400 w 3200400"/>
              <a:gd name="connsiteY5" fmla="*/ 2800350 h 5143500"/>
              <a:gd name="connsiteX6" fmla="*/ 3200400 w 3200400"/>
              <a:gd name="connsiteY6" fmla="*/ 5143500 h 5143500"/>
              <a:gd name="connsiteX7" fmla="*/ 996947 w 3200400"/>
              <a:gd name="connsiteY7" fmla="*/ 5143500 h 5143500"/>
              <a:gd name="connsiteX8" fmla="*/ 838200 w 3200400"/>
              <a:gd name="connsiteY8" fmla="*/ 5143500 h 5143500"/>
              <a:gd name="connsiteX9" fmla="*/ 0 w 3200400"/>
              <a:gd name="connsiteY9" fmla="*/ 5143500 h 5143500"/>
              <a:gd name="connsiteX10" fmla="*/ 775170 w 3200400"/>
              <a:gd name="connsiteY10"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647950 h 5143500"/>
              <a:gd name="connsiteX5" fmla="*/ 3200400 w 3200400"/>
              <a:gd name="connsiteY5" fmla="*/ 2800350 h 5143500"/>
              <a:gd name="connsiteX6" fmla="*/ 3200400 w 3200400"/>
              <a:gd name="connsiteY6" fmla="*/ 5143500 h 5143500"/>
              <a:gd name="connsiteX7" fmla="*/ 838200 w 3200400"/>
              <a:gd name="connsiteY7" fmla="*/ 5143500 h 5143500"/>
              <a:gd name="connsiteX8" fmla="*/ 0 w 3200400"/>
              <a:gd name="connsiteY8" fmla="*/ 5143500 h 5143500"/>
              <a:gd name="connsiteX9" fmla="*/ 775170 w 3200400"/>
              <a:gd name="connsiteY9"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647950 h 5143500"/>
              <a:gd name="connsiteX5" fmla="*/ 3200400 w 3200400"/>
              <a:gd name="connsiteY5" fmla="*/ 2800350 h 5143500"/>
              <a:gd name="connsiteX6" fmla="*/ 3200400 w 3200400"/>
              <a:gd name="connsiteY6" fmla="*/ 5143500 h 5143500"/>
              <a:gd name="connsiteX7" fmla="*/ 0 w 3200400"/>
              <a:gd name="connsiteY7" fmla="*/ 5143500 h 5143500"/>
              <a:gd name="connsiteX8" fmla="*/ 775170 w 3200400"/>
              <a:gd name="connsiteY8"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800350 h 5143500"/>
              <a:gd name="connsiteX5" fmla="*/ 3200400 w 3200400"/>
              <a:gd name="connsiteY5" fmla="*/ 5143500 h 5143500"/>
              <a:gd name="connsiteX6" fmla="*/ 0 w 3200400"/>
              <a:gd name="connsiteY6" fmla="*/ 5143500 h 5143500"/>
              <a:gd name="connsiteX7" fmla="*/ 775170 w 3200400"/>
              <a:gd name="connsiteY7"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5143500 h 5143500"/>
              <a:gd name="connsiteX5" fmla="*/ 0 w 3200400"/>
              <a:gd name="connsiteY5" fmla="*/ 5143500 h 5143500"/>
              <a:gd name="connsiteX6" fmla="*/ 775170 w 3200400"/>
              <a:gd name="connsiteY6" fmla="*/ 0 h 5143500"/>
              <a:gd name="connsiteX0" fmla="*/ 775170 w 3200400"/>
              <a:gd name="connsiteY0" fmla="*/ 0 h 5143500"/>
              <a:gd name="connsiteX1" fmla="*/ 1600200 w 3200400"/>
              <a:gd name="connsiteY1" fmla="*/ 0 h 5143500"/>
              <a:gd name="connsiteX2" fmla="*/ 3200400 w 3200400"/>
              <a:gd name="connsiteY2" fmla="*/ 0 h 5143500"/>
              <a:gd name="connsiteX3" fmla="*/ 3200400 w 3200400"/>
              <a:gd name="connsiteY3" fmla="*/ 5143500 h 5143500"/>
              <a:gd name="connsiteX4" fmla="*/ 0 w 3200400"/>
              <a:gd name="connsiteY4" fmla="*/ 5143500 h 5143500"/>
              <a:gd name="connsiteX5" fmla="*/ 775170 w 3200400"/>
              <a:gd name="connsiteY5" fmla="*/ 0 h 5143500"/>
              <a:gd name="connsiteX0" fmla="*/ 775170 w 3200400"/>
              <a:gd name="connsiteY0" fmla="*/ 0 h 5143500"/>
              <a:gd name="connsiteX1" fmla="*/ 3200400 w 3200400"/>
              <a:gd name="connsiteY1" fmla="*/ 0 h 5143500"/>
              <a:gd name="connsiteX2" fmla="*/ 3200400 w 3200400"/>
              <a:gd name="connsiteY2" fmla="*/ 5143500 h 5143500"/>
              <a:gd name="connsiteX3" fmla="*/ 0 w 3200400"/>
              <a:gd name="connsiteY3" fmla="*/ 5143500 h 5143500"/>
              <a:gd name="connsiteX4" fmla="*/ 775170 w 3200400"/>
              <a:gd name="connsiteY4" fmla="*/ 0 h 5143500"/>
              <a:gd name="connsiteX0" fmla="*/ 775170 w 3200400"/>
              <a:gd name="connsiteY0" fmla="*/ 0 h 5143500"/>
              <a:gd name="connsiteX1" fmla="*/ 1951455 w 3200400"/>
              <a:gd name="connsiteY1" fmla="*/ 736600 h 5143500"/>
              <a:gd name="connsiteX2" fmla="*/ 3200400 w 3200400"/>
              <a:gd name="connsiteY2" fmla="*/ 5143500 h 5143500"/>
              <a:gd name="connsiteX3" fmla="*/ 0 w 3200400"/>
              <a:gd name="connsiteY3" fmla="*/ 5143500 h 5143500"/>
              <a:gd name="connsiteX4" fmla="*/ 775170 w 3200400"/>
              <a:gd name="connsiteY4" fmla="*/ 0 h 5143500"/>
              <a:gd name="connsiteX0" fmla="*/ 775170 w 3200400"/>
              <a:gd name="connsiteY0" fmla="*/ 0 h 5143500"/>
              <a:gd name="connsiteX1" fmla="*/ 2379228 w 3200400"/>
              <a:gd name="connsiteY1" fmla="*/ 6350 h 5143500"/>
              <a:gd name="connsiteX2" fmla="*/ 3200400 w 3200400"/>
              <a:gd name="connsiteY2" fmla="*/ 5143500 h 5143500"/>
              <a:gd name="connsiteX3" fmla="*/ 0 w 3200400"/>
              <a:gd name="connsiteY3" fmla="*/ 5143500 h 5143500"/>
              <a:gd name="connsiteX4" fmla="*/ 775170 w 3200400"/>
              <a:gd name="connsiteY4" fmla="*/ 0 h 5143500"/>
              <a:gd name="connsiteX0" fmla="*/ 775170 w 2379228"/>
              <a:gd name="connsiteY0" fmla="*/ 0 h 5143500"/>
              <a:gd name="connsiteX1" fmla="*/ 2379228 w 2379228"/>
              <a:gd name="connsiteY1" fmla="*/ 6350 h 5143500"/>
              <a:gd name="connsiteX2" fmla="*/ 1615348 w 2379228"/>
              <a:gd name="connsiteY2" fmla="*/ 4051300 h 5143500"/>
              <a:gd name="connsiteX3" fmla="*/ 0 w 2379228"/>
              <a:gd name="connsiteY3" fmla="*/ 5143500 h 5143500"/>
              <a:gd name="connsiteX4" fmla="*/ 775170 w 2379228"/>
              <a:gd name="connsiteY4" fmla="*/ 0 h 5143500"/>
              <a:gd name="connsiteX0" fmla="*/ 775170 w 2383048"/>
              <a:gd name="connsiteY0" fmla="*/ 0 h 5149850"/>
              <a:gd name="connsiteX1" fmla="*/ 2379228 w 2383048"/>
              <a:gd name="connsiteY1" fmla="*/ 6350 h 5149850"/>
              <a:gd name="connsiteX2" fmla="*/ 2383048 w 2383048"/>
              <a:gd name="connsiteY2" fmla="*/ 5149850 h 5149850"/>
              <a:gd name="connsiteX3" fmla="*/ 0 w 2383048"/>
              <a:gd name="connsiteY3" fmla="*/ 5143500 h 5149850"/>
              <a:gd name="connsiteX4" fmla="*/ 775170 w 2383048"/>
              <a:gd name="connsiteY4" fmla="*/ 0 h 5149850"/>
              <a:gd name="connsiteX0" fmla="*/ 775170 w 2383048"/>
              <a:gd name="connsiteY0" fmla="*/ 0 h 5149850"/>
              <a:gd name="connsiteX1" fmla="*/ 2379228 w 2383048"/>
              <a:gd name="connsiteY1" fmla="*/ 6350 h 5149850"/>
              <a:gd name="connsiteX2" fmla="*/ 2383048 w 2383048"/>
              <a:gd name="connsiteY2" fmla="*/ 5149850 h 5149850"/>
              <a:gd name="connsiteX3" fmla="*/ 0 w 2383048"/>
              <a:gd name="connsiteY3" fmla="*/ 5143500 h 5149850"/>
              <a:gd name="connsiteX4" fmla="*/ 775170 w 2383048"/>
              <a:gd name="connsiteY4" fmla="*/ 0 h 5149850"/>
              <a:gd name="connsiteX0" fmla="*/ 775170 w 2383048"/>
              <a:gd name="connsiteY0" fmla="*/ 0 h 5149850"/>
              <a:gd name="connsiteX1" fmla="*/ 2379228 w 2383048"/>
              <a:gd name="connsiteY1" fmla="*/ 6350 h 5149850"/>
              <a:gd name="connsiteX2" fmla="*/ 2383048 w 2383048"/>
              <a:gd name="connsiteY2" fmla="*/ 5149850 h 5149850"/>
              <a:gd name="connsiteX3" fmla="*/ 0 w 2383048"/>
              <a:gd name="connsiteY3" fmla="*/ 5143500 h 5149850"/>
              <a:gd name="connsiteX4" fmla="*/ 775170 w 2383048"/>
              <a:gd name="connsiteY4" fmla="*/ 0 h 514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3048" h="5149850">
                <a:moveTo>
                  <a:pt x="775170" y="0"/>
                </a:moveTo>
                <a:lnTo>
                  <a:pt x="2379228" y="6350"/>
                </a:lnTo>
                <a:lnTo>
                  <a:pt x="2383048" y="5149850"/>
                </a:lnTo>
                <a:lnTo>
                  <a:pt x="0" y="5143500"/>
                </a:lnTo>
                <a:lnTo>
                  <a:pt x="775170" y="0"/>
                </a:lnTo>
                <a:close/>
              </a:path>
            </a:pathLst>
          </a:custGeom>
          <a:solidFill>
            <a:srgbClr val="007D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306" y="1962181"/>
            <a:ext cx="1398247" cy="360683"/>
          </a:xfrm>
          <a:prstGeom prst="rect">
            <a:avLst/>
          </a:prstGeom>
        </p:spPr>
      </p:pic>
      <p:sp>
        <p:nvSpPr>
          <p:cNvPr id="5" name="Rectangle 4"/>
          <p:cNvSpPr/>
          <p:nvPr userDrawn="1"/>
        </p:nvSpPr>
        <p:spPr>
          <a:xfrm>
            <a:off x="304800" y="4248150"/>
            <a:ext cx="1447800" cy="685800"/>
          </a:xfrm>
          <a:prstGeom prst="rect">
            <a:avLst/>
          </a:prstGeom>
          <a:solidFill>
            <a:srgbClr val="004E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3822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ext">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28600" y="326749"/>
            <a:ext cx="8686800" cy="530501"/>
          </a:xfrm>
          <a:prstGeom prst="rect">
            <a:avLst/>
          </a:prstGeom>
        </p:spPr>
        <p:txBody>
          <a:bodyPr anchor="t" anchorCtr="0">
            <a:normAutofit/>
          </a:bodyPr>
          <a:lstStyle>
            <a:lvl1pPr>
              <a:defRPr sz="1800" b="1" i="0" cap="all" spc="0" baseline="0"/>
            </a:lvl1pPr>
          </a:lstStyle>
          <a:p>
            <a:pPr algn="l"/>
            <a:r>
              <a:rPr lang="en-US" dirty="0" smtClean="0"/>
              <a:t>Click to edit Interior Page Title with bulleted text</a:t>
            </a:r>
            <a:endParaRPr lang="en-US" dirty="0"/>
          </a:p>
        </p:txBody>
      </p:sp>
      <p:sp>
        <p:nvSpPr>
          <p:cNvPr id="10" name="Slide Number Placeholder 9"/>
          <p:cNvSpPr>
            <a:spLocks noGrp="1"/>
          </p:cNvSpPr>
          <p:nvPr>
            <p:ph type="sldNum" sz="quarter" idx="11"/>
          </p:nvPr>
        </p:nvSpPr>
        <p:spPr>
          <a:xfrm>
            <a:off x="6858000" y="4731544"/>
            <a:ext cx="1981200" cy="183356"/>
          </a:xfrm>
        </p:spPr>
        <p:txBody>
          <a:bodyPr/>
          <a:lstStyle>
            <a:lvl1pPr>
              <a:defRPr>
                <a:solidFill>
                  <a:schemeClr val="bg1"/>
                </a:solidFill>
              </a:defRPr>
            </a:lvl1pPr>
          </a:lstStyle>
          <a:p>
            <a:pPr algn="r"/>
            <a:fld id="{D4C49B74-5DB2-4B03-B1D2-7F6A3C51C318}" type="slidenum">
              <a:rPr lang="en-US" smtClean="0"/>
              <a:pPr algn="r"/>
              <a:t>‹#›</a:t>
            </a:fld>
            <a:endParaRPr lang="en-US"/>
          </a:p>
        </p:txBody>
      </p:sp>
      <p:cxnSp>
        <p:nvCxnSpPr>
          <p:cNvPr id="13" name="Straight Connector 12"/>
          <p:cNvCxnSpPr/>
          <p:nvPr userDrawn="1"/>
        </p:nvCxnSpPr>
        <p:spPr>
          <a:xfrm>
            <a:off x="228600" y="285750"/>
            <a:ext cx="8686800" cy="0"/>
          </a:xfrm>
          <a:prstGeom prst="line">
            <a:avLst/>
          </a:prstGeom>
          <a:ln w="3175" cmpd="sng">
            <a:solidFill>
              <a:srgbClr val="004E7C"/>
            </a:solidFill>
          </a:ln>
          <a:effectLst/>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2"/>
          </p:nvPr>
        </p:nvSpPr>
        <p:spPr>
          <a:xfrm>
            <a:off x="228600" y="971550"/>
            <a:ext cx="8686800" cy="3429000"/>
          </a:xfrm>
        </p:spPr>
        <p:txBody>
          <a:bodyPr vert="horz"/>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49740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Divider P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704" y="2482850"/>
            <a:ext cx="3401266" cy="683022"/>
          </a:xfrm>
        </p:spPr>
        <p:txBody>
          <a:bodyPr anchor="t"/>
          <a:lstStyle>
            <a:lvl1pPr algn="l">
              <a:defRPr sz="2400" b="0" cap="none">
                <a:solidFill>
                  <a:srgbClr val="004E7D"/>
                </a:solidFill>
              </a:defRPr>
            </a:lvl1pPr>
          </a:lstStyle>
          <a:p>
            <a:r>
              <a:rPr lang="en-US" dirty="0"/>
              <a:t>Click to edit style</a:t>
            </a:r>
          </a:p>
        </p:txBody>
      </p:sp>
      <p:sp>
        <p:nvSpPr>
          <p:cNvPr id="3" name="Text Placeholder 2"/>
          <p:cNvSpPr>
            <a:spLocks noGrp="1"/>
          </p:cNvSpPr>
          <p:nvPr>
            <p:ph type="body" idx="1" hasCustomPrompt="1"/>
          </p:nvPr>
        </p:nvSpPr>
        <p:spPr>
          <a:xfrm>
            <a:off x="485704" y="2114550"/>
            <a:ext cx="3401266" cy="223440"/>
          </a:xfrm>
        </p:spPr>
        <p:txBody>
          <a:bodyPr anchor="b">
            <a:normAutofit/>
          </a:bodyPr>
          <a:lstStyle>
            <a:lvl1pPr marL="0" indent="0">
              <a:buNone/>
              <a:defRPr sz="1400" cap="all">
                <a:solidFill>
                  <a:srgbClr val="0194D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704" y="527079"/>
            <a:ext cx="1399450" cy="360683"/>
          </a:xfrm>
          <a:prstGeom prst="rect">
            <a:avLst/>
          </a:prstGeom>
        </p:spPr>
      </p:pic>
      <p:sp>
        <p:nvSpPr>
          <p:cNvPr id="14" name="Picture Placeholder 20"/>
          <p:cNvSpPr>
            <a:spLocks noGrp="1"/>
          </p:cNvSpPr>
          <p:nvPr>
            <p:ph type="pic" sz="quarter" idx="13"/>
          </p:nvPr>
        </p:nvSpPr>
        <p:spPr>
          <a:xfrm>
            <a:off x="3838222" y="-3882"/>
            <a:ext cx="5317623" cy="5147381"/>
          </a:xfrm>
          <a:custGeom>
            <a:avLst/>
            <a:gdLst>
              <a:gd name="connsiteX0" fmla="*/ 0 w 6595533"/>
              <a:gd name="connsiteY0" fmla="*/ 5143500 h 5143500"/>
              <a:gd name="connsiteX1" fmla="*/ 1285875 w 6595533"/>
              <a:gd name="connsiteY1" fmla="*/ 0 h 5143500"/>
              <a:gd name="connsiteX2" fmla="*/ 6595533 w 6595533"/>
              <a:gd name="connsiteY2" fmla="*/ 0 h 5143500"/>
              <a:gd name="connsiteX3" fmla="*/ 5309658 w 6595533"/>
              <a:gd name="connsiteY3" fmla="*/ 5143500 h 5143500"/>
              <a:gd name="connsiteX4" fmla="*/ 0 w 6595533"/>
              <a:gd name="connsiteY4" fmla="*/ 5143500 h 5143500"/>
              <a:gd name="connsiteX0" fmla="*/ 0 w 5309658"/>
              <a:gd name="connsiteY0" fmla="*/ 5149145 h 5149145"/>
              <a:gd name="connsiteX1" fmla="*/ 1285875 w 5309658"/>
              <a:gd name="connsiteY1" fmla="*/ 5645 h 5149145"/>
              <a:gd name="connsiteX2" fmla="*/ 4964289 w 5309658"/>
              <a:gd name="connsiteY2" fmla="*/ 0 h 5149145"/>
              <a:gd name="connsiteX3" fmla="*/ 5309658 w 5309658"/>
              <a:gd name="connsiteY3" fmla="*/ 5149145 h 5149145"/>
              <a:gd name="connsiteX4" fmla="*/ 0 w 5309658"/>
              <a:gd name="connsiteY4" fmla="*/ 5149145 h 5149145"/>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4206 h 5144206"/>
              <a:gd name="connsiteX1" fmla="*/ 1285875 w 5309658"/>
              <a:gd name="connsiteY1" fmla="*/ 706 h 5144206"/>
              <a:gd name="connsiteX2" fmla="*/ 5284626 w 5309658"/>
              <a:gd name="connsiteY2" fmla="*/ 0 h 5144206"/>
              <a:gd name="connsiteX3" fmla="*/ 5309658 w 5309658"/>
              <a:gd name="connsiteY3" fmla="*/ 5144206 h 5144206"/>
              <a:gd name="connsiteX4" fmla="*/ 0 w 5309658"/>
              <a:gd name="connsiteY4" fmla="*/ 5144206 h 5144206"/>
              <a:gd name="connsiteX0" fmla="*/ 0 w 5311976"/>
              <a:gd name="connsiteY0" fmla="*/ 5147381 h 5147381"/>
              <a:gd name="connsiteX1" fmla="*/ 1285875 w 5311976"/>
              <a:gd name="connsiteY1" fmla="*/ 3881 h 5147381"/>
              <a:gd name="connsiteX2" fmla="*/ 5309999 w 5311976"/>
              <a:gd name="connsiteY2" fmla="*/ 0 h 5147381"/>
              <a:gd name="connsiteX3" fmla="*/ 5309658 w 5311976"/>
              <a:gd name="connsiteY3" fmla="*/ 5147381 h 5147381"/>
              <a:gd name="connsiteX4" fmla="*/ 0 w 5311976"/>
              <a:gd name="connsiteY4" fmla="*/ 5147381 h 514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976" h="5147381">
                <a:moveTo>
                  <a:pt x="0" y="5147381"/>
                </a:moveTo>
                <a:lnTo>
                  <a:pt x="1285875" y="3881"/>
                </a:lnTo>
                <a:lnTo>
                  <a:pt x="5309999" y="0"/>
                </a:lnTo>
                <a:cubicBezTo>
                  <a:pt x="5316172" y="2568928"/>
                  <a:pt x="5305543" y="3434762"/>
                  <a:pt x="5309658" y="5147381"/>
                </a:cubicBezTo>
                <a:lnTo>
                  <a:pt x="0" y="5147381"/>
                </a:lnTo>
                <a:close/>
              </a:path>
            </a:pathLst>
          </a:custGeom>
          <a:solidFill>
            <a:schemeClr val="bg1">
              <a:lumMod val="95000"/>
            </a:schemeClr>
          </a:solidFill>
        </p:spPr>
        <p:txBody>
          <a:bodyPr/>
          <a:lstStyle/>
          <a:p>
            <a:endParaRPr lang="en-US"/>
          </a:p>
        </p:txBody>
      </p:sp>
      <p:sp>
        <p:nvSpPr>
          <p:cNvPr id="17" name="Right Triangle 16"/>
          <p:cNvSpPr/>
          <p:nvPr userDrawn="1"/>
        </p:nvSpPr>
        <p:spPr>
          <a:xfrm rot="10800000" flipH="1">
            <a:off x="4285672" y="0"/>
            <a:ext cx="838200" cy="3358444"/>
          </a:xfrm>
          <a:prstGeom prst="rtTriangle">
            <a:avLst/>
          </a:prstGeom>
          <a:solidFill>
            <a:srgbClr val="E49D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Triangle 8"/>
          <p:cNvSpPr/>
          <p:nvPr userDrawn="1"/>
        </p:nvSpPr>
        <p:spPr>
          <a:xfrm rot="10800000" flipH="1">
            <a:off x="4285672" y="-3882"/>
            <a:ext cx="838200" cy="3358444"/>
          </a:xfrm>
          <a:prstGeom prst="rtTriangle">
            <a:avLst/>
          </a:prstGeom>
          <a:blipFill rotWithShape="1">
            <a:blip r:embed="rId3">
              <a:alphaModFix amt="50000"/>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304800" y="4248150"/>
            <a:ext cx="14478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28711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Divider Page">
    <p:bg>
      <p:bgPr>
        <a:solidFill>
          <a:srgbClr val="004E7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9509" y="2482850"/>
            <a:ext cx="3427461" cy="683022"/>
          </a:xfrm>
        </p:spPr>
        <p:txBody>
          <a:bodyPr anchor="t"/>
          <a:lstStyle>
            <a:lvl1pPr algn="l">
              <a:defRPr sz="2400" b="0" cap="none">
                <a:solidFill>
                  <a:srgbClr val="FFFFFF"/>
                </a:solidFill>
              </a:defRPr>
            </a:lvl1pPr>
          </a:lstStyle>
          <a:p>
            <a:r>
              <a:rPr lang="en-US" dirty="0"/>
              <a:t>Click to edit style</a:t>
            </a:r>
          </a:p>
        </p:txBody>
      </p:sp>
      <p:sp>
        <p:nvSpPr>
          <p:cNvPr id="3" name="Text Placeholder 2"/>
          <p:cNvSpPr>
            <a:spLocks noGrp="1"/>
          </p:cNvSpPr>
          <p:nvPr>
            <p:ph type="body" idx="1" hasCustomPrompt="1"/>
          </p:nvPr>
        </p:nvSpPr>
        <p:spPr>
          <a:xfrm>
            <a:off x="459509" y="2114550"/>
            <a:ext cx="3427461" cy="223440"/>
          </a:xfrm>
        </p:spPr>
        <p:txBody>
          <a:bodyPr anchor="b">
            <a:normAutofit/>
          </a:bodyPr>
          <a:lstStyle>
            <a:lvl1pPr marL="0" indent="0">
              <a:buNone/>
              <a:defRPr sz="1400" b="1" i="0" cap="all">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
        <p:nvSpPr>
          <p:cNvPr id="14" name="Picture Placeholder 20"/>
          <p:cNvSpPr>
            <a:spLocks noGrp="1"/>
          </p:cNvSpPr>
          <p:nvPr>
            <p:ph type="pic" sz="quarter" idx="13"/>
          </p:nvPr>
        </p:nvSpPr>
        <p:spPr>
          <a:xfrm>
            <a:off x="3838222" y="-3882"/>
            <a:ext cx="5317623" cy="5147381"/>
          </a:xfrm>
          <a:custGeom>
            <a:avLst/>
            <a:gdLst>
              <a:gd name="connsiteX0" fmla="*/ 0 w 6595533"/>
              <a:gd name="connsiteY0" fmla="*/ 5143500 h 5143500"/>
              <a:gd name="connsiteX1" fmla="*/ 1285875 w 6595533"/>
              <a:gd name="connsiteY1" fmla="*/ 0 h 5143500"/>
              <a:gd name="connsiteX2" fmla="*/ 6595533 w 6595533"/>
              <a:gd name="connsiteY2" fmla="*/ 0 h 5143500"/>
              <a:gd name="connsiteX3" fmla="*/ 5309658 w 6595533"/>
              <a:gd name="connsiteY3" fmla="*/ 5143500 h 5143500"/>
              <a:gd name="connsiteX4" fmla="*/ 0 w 6595533"/>
              <a:gd name="connsiteY4" fmla="*/ 5143500 h 5143500"/>
              <a:gd name="connsiteX0" fmla="*/ 0 w 5309658"/>
              <a:gd name="connsiteY0" fmla="*/ 5149145 h 5149145"/>
              <a:gd name="connsiteX1" fmla="*/ 1285875 w 5309658"/>
              <a:gd name="connsiteY1" fmla="*/ 5645 h 5149145"/>
              <a:gd name="connsiteX2" fmla="*/ 4964289 w 5309658"/>
              <a:gd name="connsiteY2" fmla="*/ 0 h 5149145"/>
              <a:gd name="connsiteX3" fmla="*/ 5309658 w 5309658"/>
              <a:gd name="connsiteY3" fmla="*/ 5149145 h 5149145"/>
              <a:gd name="connsiteX4" fmla="*/ 0 w 5309658"/>
              <a:gd name="connsiteY4" fmla="*/ 5149145 h 5149145"/>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4206 h 5144206"/>
              <a:gd name="connsiteX1" fmla="*/ 1285875 w 5309658"/>
              <a:gd name="connsiteY1" fmla="*/ 706 h 5144206"/>
              <a:gd name="connsiteX2" fmla="*/ 5284626 w 5309658"/>
              <a:gd name="connsiteY2" fmla="*/ 0 h 5144206"/>
              <a:gd name="connsiteX3" fmla="*/ 5309658 w 5309658"/>
              <a:gd name="connsiteY3" fmla="*/ 5144206 h 5144206"/>
              <a:gd name="connsiteX4" fmla="*/ 0 w 5309658"/>
              <a:gd name="connsiteY4" fmla="*/ 5144206 h 5144206"/>
              <a:gd name="connsiteX0" fmla="*/ 0 w 5311976"/>
              <a:gd name="connsiteY0" fmla="*/ 5147381 h 5147381"/>
              <a:gd name="connsiteX1" fmla="*/ 1285875 w 5311976"/>
              <a:gd name="connsiteY1" fmla="*/ 3881 h 5147381"/>
              <a:gd name="connsiteX2" fmla="*/ 5309999 w 5311976"/>
              <a:gd name="connsiteY2" fmla="*/ 0 h 5147381"/>
              <a:gd name="connsiteX3" fmla="*/ 5309658 w 5311976"/>
              <a:gd name="connsiteY3" fmla="*/ 5147381 h 5147381"/>
              <a:gd name="connsiteX4" fmla="*/ 0 w 5311976"/>
              <a:gd name="connsiteY4" fmla="*/ 5147381 h 514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976" h="5147381">
                <a:moveTo>
                  <a:pt x="0" y="5147381"/>
                </a:moveTo>
                <a:lnTo>
                  <a:pt x="1285875" y="3881"/>
                </a:lnTo>
                <a:lnTo>
                  <a:pt x="5309999" y="0"/>
                </a:lnTo>
                <a:cubicBezTo>
                  <a:pt x="5316172" y="2568928"/>
                  <a:pt x="5305543" y="3434762"/>
                  <a:pt x="5309658" y="5147381"/>
                </a:cubicBezTo>
                <a:lnTo>
                  <a:pt x="0" y="5147381"/>
                </a:lnTo>
                <a:close/>
              </a:path>
            </a:pathLst>
          </a:custGeom>
          <a:solidFill>
            <a:schemeClr val="bg1">
              <a:lumMod val="95000"/>
            </a:schemeClr>
          </a:solidFill>
        </p:spPr>
        <p:txBody>
          <a:bodyPr/>
          <a:lstStyle/>
          <a:p>
            <a:endParaRPr lang="en-US"/>
          </a:p>
        </p:txBody>
      </p:sp>
      <p:sp>
        <p:nvSpPr>
          <p:cNvPr id="17" name="Right Triangle 16"/>
          <p:cNvSpPr/>
          <p:nvPr userDrawn="1"/>
        </p:nvSpPr>
        <p:spPr>
          <a:xfrm rot="10800000" flipH="1">
            <a:off x="4285672" y="0"/>
            <a:ext cx="838200" cy="3358444"/>
          </a:xfrm>
          <a:prstGeom prst="rtTriangle">
            <a:avLst/>
          </a:prstGeom>
          <a:solidFill>
            <a:srgbClr val="E49D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Triangle 8"/>
          <p:cNvSpPr/>
          <p:nvPr userDrawn="1"/>
        </p:nvSpPr>
        <p:spPr>
          <a:xfrm rot="10800000" flipH="1">
            <a:off x="4285672" y="-3882"/>
            <a:ext cx="838200" cy="3358444"/>
          </a:xfrm>
          <a:prstGeom prst="rtTriangle">
            <a:avLst/>
          </a:prstGeom>
          <a:blipFill rotWithShape="1">
            <a:blip r:embed="rId2">
              <a:alphaModFix amt="50000"/>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6306" y="527080"/>
            <a:ext cx="1398247" cy="360683"/>
          </a:xfrm>
          <a:prstGeom prst="rect">
            <a:avLst/>
          </a:prstGeom>
        </p:spPr>
      </p:pic>
      <p:sp>
        <p:nvSpPr>
          <p:cNvPr id="4" name="Rectangle 3"/>
          <p:cNvSpPr/>
          <p:nvPr userDrawn="1"/>
        </p:nvSpPr>
        <p:spPr>
          <a:xfrm>
            <a:off x="304800" y="4248150"/>
            <a:ext cx="1447800" cy="685800"/>
          </a:xfrm>
          <a:prstGeom prst="rect">
            <a:avLst/>
          </a:prstGeom>
          <a:solidFill>
            <a:srgbClr val="004E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59509" y="4449317"/>
            <a:ext cx="4264891" cy="295900"/>
          </a:xfrm>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2905206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9764937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Footer Placeholder 5"/>
          <p:cNvSpPr>
            <a:spLocks noGrp="1"/>
          </p:cNvSpPr>
          <p:nvPr>
            <p:ph type="ftr" sz="quarter" idx="11"/>
          </p:nvPr>
        </p:nvSpPr>
        <p:spPr>
          <a:xfrm>
            <a:off x="1828800" y="4451001"/>
            <a:ext cx="6400800" cy="294216"/>
          </a:xfrm>
        </p:spPr>
        <p:txBody>
          <a:bodyPr/>
          <a:lstStyle/>
          <a:p>
            <a:endParaRPr lang="en-US"/>
          </a:p>
        </p:txBody>
      </p:sp>
      <p:sp>
        <p:nvSpPr>
          <p:cNvPr id="7" name="Slide Number Placeholder 6"/>
          <p:cNvSpPr>
            <a:spLocks noGrp="1"/>
          </p:cNvSpPr>
          <p:nvPr>
            <p:ph type="sldNum" sz="quarter" idx="12"/>
          </p:nvPr>
        </p:nvSpPr>
        <p:spPr>
          <a:xfrm>
            <a:off x="8393642" y="4451001"/>
            <a:ext cx="304800" cy="294216"/>
          </a:xfrm>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69900" y="971550"/>
            <a:ext cx="38862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4811568" y="963353"/>
            <a:ext cx="38862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032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10" name="Picture Placeholder 20"/>
          <p:cNvSpPr>
            <a:spLocks noGrp="1"/>
          </p:cNvSpPr>
          <p:nvPr>
            <p:ph type="pic" sz="quarter" idx="14"/>
          </p:nvPr>
        </p:nvSpPr>
        <p:spPr>
          <a:xfrm>
            <a:off x="3838222" y="-3882"/>
            <a:ext cx="5317623" cy="5147381"/>
          </a:xfrm>
          <a:custGeom>
            <a:avLst/>
            <a:gdLst>
              <a:gd name="connsiteX0" fmla="*/ 0 w 6595533"/>
              <a:gd name="connsiteY0" fmla="*/ 5143500 h 5143500"/>
              <a:gd name="connsiteX1" fmla="*/ 1285875 w 6595533"/>
              <a:gd name="connsiteY1" fmla="*/ 0 h 5143500"/>
              <a:gd name="connsiteX2" fmla="*/ 6595533 w 6595533"/>
              <a:gd name="connsiteY2" fmla="*/ 0 h 5143500"/>
              <a:gd name="connsiteX3" fmla="*/ 5309658 w 6595533"/>
              <a:gd name="connsiteY3" fmla="*/ 5143500 h 5143500"/>
              <a:gd name="connsiteX4" fmla="*/ 0 w 6595533"/>
              <a:gd name="connsiteY4" fmla="*/ 5143500 h 5143500"/>
              <a:gd name="connsiteX0" fmla="*/ 0 w 5309658"/>
              <a:gd name="connsiteY0" fmla="*/ 5149145 h 5149145"/>
              <a:gd name="connsiteX1" fmla="*/ 1285875 w 5309658"/>
              <a:gd name="connsiteY1" fmla="*/ 5645 h 5149145"/>
              <a:gd name="connsiteX2" fmla="*/ 4964289 w 5309658"/>
              <a:gd name="connsiteY2" fmla="*/ 0 h 5149145"/>
              <a:gd name="connsiteX3" fmla="*/ 5309658 w 5309658"/>
              <a:gd name="connsiteY3" fmla="*/ 5149145 h 5149145"/>
              <a:gd name="connsiteX4" fmla="*/ 0 w 5309658"/>
              <a:gd name="connsiteY4" fmla="*/ 5149145 h 5149145"/>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4206 h 5144206"/>
              <a:gd name="connsiteX1" fmla="*/ 1285875 w 5309658"/>
              <a:gd name="connsiteY1" fmla="*/ 706 h 5144206"/>
              <a:gd name="connsiteX2" fmla="*/ 5284626 w 5309658"/>
              <a:gd name="connsiteY2" fmla="*/ 0 h 5144206"/>
              <a:gd name="connsiteX3" fmla="*/ 5309658 w 5309658"/>
              <a:gd name="connsiteY3" fmla="*/ 5144206 h 5144206"/>
              <a:gd name="connsiteX4" fmla="*/ 0 w 5309658"/>
              <a:gd name="connsiteY4" fmla="*/ 5144206 h 5144206"/>
              <a:gd name="connsiteX0" fmla="*/ 0 w 5311976"/>
              <a:gd name="connsiteY0" fmla="*/ 5147381 h 5147381"/>
              <a:gd name="connsiteX1" fmla="*/ 1285875 w 5311976"/>
              <a:gd name="connsiteY1" fmla="*/ 3881 h 5147381"/>
              <a:gd name="connsiteX2" fmla="*/ 5309999 w 5311976"/>
              <a:gd name="connsiteY2" fmla="*/ 0 h 5147381"/>
              <a:gd name="connsiteX3" fmla="*/ 5309658 w 5311976"/>
              <a:gd name="connsiteY3" fmla="*/ 5147381 h 5147381"/>
              <a:gd name="connsiteX4" fmla="*/ 0 w 5311976"/>
              <a:gd name="connsiteY4" fmla="*/ 5147381 h 514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976" h="5147381">
                <a:moveTo>
                  <a:pt x="0" y="5147381"/>
                </a:moveTo>
                <a:lnTo>
                  <a:pt x="1285875" y="3881"/>
                </a:lnTo>
                <a:lnTo>
                  <a:pt x="5309999" y="0"/>
                </a:lnTo>
                <a:cubicBezTo>
                  <a:pt x="5316172" y="2568928"/>
                  <a:pt x="5305543" y="3434762"/>
                  <a:pt x="5309658" y="5147381"/>
                </a:cubicBezTo>
                <a:lnTo>
                  <a:pt x="0" y="5147381"/>
                </a:lnTo>
                <a:close/>
              </a:path>
            </a:pathLst>
          </a:custGeom>
          <a:solidFill>
            <a:schemeClr val="bg1">
              <a:lumMod val="95000"/>
            </a:schemeClr>
          </a:solidFill>
        </p:spPr>
        <p:txBody>
          <a:bodyPr/>
          <a:lstStyle/>
          <a:p>
            <a:endParaRPr lang="en-US"/>
          </a:p>
        </p:txBody>
      </p:sp>
      <p:sp>
        <p:nvSpPr>
          <p:cNvPr id="6" name="Footer Placeholder 5"/>
          <p:cNvSpPr>
            <a:spLocks noGrp="1"/>
          </p:cNvSpPr>
          <p:nvPr>
            <p:ph type="ftr" sz="quarter" idx="11"/>
          </p:nvPr>
        </p:nvSpPr>
        <p:spPr>
          <a:xfrm>
            <a:off x="1828800" y="4451001"/>
            <a:ext cx="1524525" cy="294216"/>
          </a:xfrm>
        </p:spPr>
        <p:txBody>
          <a:bodyPr/>
          <a:lstStyle/>
          <a:p>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57200" y="971550"/>
            <a:ext cx="2885209"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ight Triangle 11"/>
          <p:cNvSpPr/>
          <p:nvPr userDrawn="1"/>
        </p:nvSpPr>
        <p:spPr>
          <a:xfrm rot="16200000">
            <a:off x="8590359" y="4589859"/>
            <a:ext cx="650082" cy="457200"/>
          </a:xfrm>
          <a:prstGeom prst="rtTriangle">
            <a:avLst/>
          </a:prstGeom>
          <a:solidFill>
            <a:srgbClr val="0194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hasCustomPrompt="1"/>
          </p:nvPr>
        </p:nvSpPr>
        <p:spPr>
          <a:xfrm>
            <a:off x="462972" y="518968"/>
            <a:ext cx="2890353" cy="228600"/>
          </a:xfrm>
        </p:spPr>
        <p:txBody>
          <a:bodyPr/>
          <a:lstStyle>
            <a:lvl1pPr algn="l">
              <a:defRPr/>
            </a:lvl1pPr>
          </a:lstStyle>
          <a:p>
            <a:r>
              <a:rPr lang="en-US" dirty="0"/>
              <a:t>Click to edit title style</a:t>
            </a:r>
          </a:p>
        </p:txBody>
      </p:sp>
      <p:sp>
        <p:nvSpPr>
          <p:cNvPr id="11" name="Right Triangle 10"/>
          <p:cNvSpPr/>
          <p:nvPr userDrawn="1"/>
        </p:nvSpPr>
        <p:spPr>
          <a:xfrm rot="10800000" flipH="1">
            <a:off x="4285672" y="0"/>
            <a:ext cx="838200" cy="3310660"/>
          </a:xfrm>
          <a:prstGeom prst="rtTriangle">
            <a:avLst/>
          </a:prstGeom>
          <a:solidFill>
            <a:srgbClr val="E49D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userDrawn="1"/>
        </p:nvSpPr>
        <p:spPr>
          <a:xfrm rot="10800000" flipH="1">
            <a:off x="4285672" y="-3882"/>
            <a:ext cx="838200" cy="3337632"/>
          </a:xfrm>
          <a:prstGeom prst="rtTriangle">
            <a:avLst/>
          </a:prstGeom>
          <a:blipFill rotWithShape="1">
            <a:blip r:embed="rId2">
              <a:alphaModFix amt="50000"/>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7658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s and Picture">
    <p:spTree>
      <p:nvGrpSpPr>
        <p:cNvPr id="1" name=""/>
        <p:cNvGrpSpPr/>
        <p:nvPr/>
      </p:nvGrpSpPr>
      <p:grpSpPr>
        <a:xfrm>
          <a:off x="0" y="0"/>
          <a:ext cx="0" cy="0"/>
          <a:chOff x="0" y="0"/>
          <a:chExt cx="0" cy="0"/>
        </a:xfrm>
      </p:grpSpPr>
      <p:sp>
        <p:nvSpPr>
          <p:cNvPr id="25" name="Picture Placeholder 20"/>
          <p:cNvSpPr>
            <a:spLocks noGrp="1"/>
          </p:cNvSpPr>
          <p:nvPr>
            <p:ph type="pic" sz="quarter" idx="14"/>
          </p:nvPr>
        </p:nvSpPr>
        <p:spPr>
          <a:xfrm>
            <a:off x="3838222" y="-3882"/>
            <a:ext cx="5317623" cy="5147381"/>
          </a:xfrm>
          <a:custGeom>
            <a:avLst/>
            <a:gdLst>
              <a:gd name="connsiteX0" fmla="*/ 0 w 6595533"/>
              <a:gd name="connsiteY0" fmla="*/ 5143500 h 5143500"/>
              <a:gd name="connsiteX1" fmla="*/ 1285875 w 6595533"/>
              <a:gd name="connsiteY1" fmla="*/ 0 h 5143500"/>
              <a:gd name="connsiteX2" fmla="*/ 6595533 w 6595533"/>
              <a:gd name="connsiteY2" fmla="*/ 0 h 5143500"/>
              <a:gd name="connsiteX3" fmla="*/ 5309658 w 6595533"/>
              <a:gd name="connsiteY3" fmla="*/ 5143500 h 5143500"/>
              <a:gd name="connsiteX4" fmla="*/ 0 w 6595533"/>
              <a:gd name="connsiteY4" fmla="*/ 5143500 h 5143500"/>
              <a:gd name="connsiteX0" fmla="*/ 0 w 5309658"/>
              <a:gd name="connsiteY0" fmla="*/ 5149145 h 5149145"/>
              <a:gd name="connsiteX1" fmla="*/ 1285875 w 5309658"/>
              <a:gd name="connsiteY1" fmla="*/ 5645 h 5149145"/>
              <a:gd name="connsiteX2" fmla="*/ 4964289 w 5309658"/>
              <a:gd name="connsiteY2" fmla="*/ 0 h 5149145"/>
              <a:gd name="connsiteX3" fmla="*/ 5309658 w 5309658"/>
              <a:gd name="connsiteY3" fmla="*/ 5149145 h 5149145"/>
              <a:gd name="connsiteX4" fmla="*/ 0 w 5309658"/>
              <a:gd name="connsiteY4" fmla="*/ 5149145 h 5149145"/>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4206 h 5144206"/>
              <a:gd name="connsiteX1" fmla="*/ 1285875 w 5309658"/>
              <a:gd name="connsiteY1" fmla="*/ 706 h 5144206"/>
              <a:gd name="connsiteX2" fmla="*/ 5284626 w 5309658"/>
              <a:gd name="connsiteY2" fmla="*/ 0 h 5144206"/>
              <a:gd name="connsiteX3" fmla="*/ 5309658 w 5309658"/>
              <a:gd name="connsiteY3" fmla="*/ 5144206 h 5144206"/>
              <a:gd name="connsiteX4" fmla="*/ 0 w 5309658"/>
              <a:gd name="connsiteY4" fmla="*/ 5144206 h 5144206"/>
              <a:gd name="connsiteX0" fmla="*/ 0 w 5311976"/>
              <a:gd name="connsiteY0" fmla="*/ 5147381 h 5147381"/>
              <a:gd name="connsiteX1" fmla="*/ 1285875 w 5311976"/>
              <a:gd name="connsiteY1" fmla="*/ 3881 h 5147381"/>
              <a:gd name="connsiteX2" fmla="*/ 5309999 w 5311976"/>
              <a:gd name="connsiteY2" fmla="*/ 0 h 5147381"/>
              <a:gd name="connsiteX3" fmla="*/ 5309658 w 5311976"/>
              <a:gd name="connsiteY3" fmla="*/ 5147381 h 5147381"/>
              <a:gd name="connsiteX4" fmla="*/ 0 w 5311976"/>
              <a:gd name="connsiteY4" fmla="*/ 5147381 h 514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976" h="5147381">
                <a:moveTo>
                  <a:pt x="0" y="5147381"/>
                </a:moveTo>
                <a:lnTo>
                  <a:pt x="1285875" y="3881"/>
                </a:lnTo>
                <a:lnTo>
                  <a:pt x="5309999" y="0"/>
                </a:lnTo>
                <a:cubicBezTo>
                  <a:pt x="5316172" y="2568928"/>
                  <a:pt x="5305543" y="3434762"/>
                  <a:pt x="5309658" y="5147381"/>
                </a:cubicBezTo>
                <a:lnTo>
                  <a:pt x="0" y="5147381"/>
                </a:lnTo>
                <a:close/>
              </a:path>
            </a:pathLst>
          </a:custGeom>
          <a:solidFill>
            <a:schemeClr val="bg1">
              <a:lumMod val="95000"/>
            </a:schemeClr>
          </a:solidFill>
        </p:spPr>
        <p:txBody>
          <a:bodyPr/>
          <a:lstStyle/>
          <a:p>
            <a:endParaRPr lang="en-US"/>
          </a:p>
        </p:txBody>
      </p:sp>
      <p:sp>
        <p:nvSpPr>
          <p:cNvPr id="22" name="Right Triangle 21"/>
          <p:cNvSpPr/>
          <p:nvPr userDrawn="1"/>
        </p:nvSpPr>
        <p:spPr>
          <a:xfrm rot="10800000" flipH="1">
            <a:off x="4285672" y="0"/>
            <a:ext cx="838200" cy="3310660"/>
          </a:xfrm>
          <a:prstGeom prst="rtTriangle">
            <a:avLst/>
          </a:prstGeom>
          <a:solidFill>
            <a:srgbClr val="E49D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1828800" y="4451001"/>
            <a:ext cx="2058171" cy="294216"/>
          </a:xfrm>
        </p:spPr>
        <p:txBody>
          <a:bodyPr/>
          <a:lstStyle/>
          <a:p>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hasCustomPrompt="1"/>
          </p:nvPr>
        </p:nvSpPr>
        <p:spPr>
          <a:xfrm>
            <a:off x="1828800" y="1657350"/>
            <a:ext cx="2050795" cy="685800"/>
          </a:xfrm>
        </p:spPr>
        <p:txBody>
          <a:bodyPr rIns="0" anchor="ctr">
            <a:noAutofit/>
          </a:bodyPr>
          <a:lstStyle>
            <a:lvl1pPr>
              <a:defRPr sz="1100"/>
            </a:lvl1pPr>
            <a:lvl2pPr>
              <a:defRPr sz="1100"/>
            </a:lvl2pPr>
          </a:lstStyle>
          <a:p>
            <a:pPr lvl="0"/>
            <a:r>
              <a:rPr lang="en-US" dirty="0"/>
              <a:t>Click to edit text styles</a:t>
            </a:r>
          </a:p>
          <a:p>
            <a:pPr lvl="1"/>
            <a:r>
              <a:rPr lang="en-US" dirty="0"/>
              <a:t>Second level</a:t>
            </a:r>
          </a:p>
        </p:txBody>
      </p:sp>
      <p:sp>
        <p:nvSpPr>
          <p:cNvPr id="13" name="Picture Placeholder 12"/>
          <p:cNvSpPr>
            <a:spLocks noGrp="1" noChangeAspect="1"/>
          </p:cNvSpPr>
          <p:nvPr>
            <p:ph type="pic" sz="quarter" idx="15"/>
          </p:nvPr>
        </p:nvSpPr>
        <p:spPr>
          <a:xfrm>
            <a:off x="452134" y="1657350"/>
            <a:ext cx="685800" cy="685800"/>
          </a:xfrm>
        </p:spPr>
        <p:txBody>
          <a:bodyPr>
            <a:normAutofit/>
          </a:bodyPr>
          <a:lstStyle>
            <a:lvl1pPr>
              <a:defRPr sz="800"/>
            </a:lvl1pPr>
          </a:lstStyle>
          <a:p>
            <a:endParaRPr lang="en-US"/>
          </a:p>
        </p:txBody>
      </p:sp>
      <p:cxnSp>
        <p:nvCxnSpPr>
          <p:cNvPr id="15" name="Straight Connector 14"/>
          <p:cNvCxnSpPr/>
          <p:nvPr userDrawn="1"/>
        </p:nvCxnSpPr>
        <p:spPr>
          <a:xfrm flipV="1">
            <a:off x="1449405" y="1657350"/>
            <a:ext cx="73891" cy="685800"/>
          </a:xfrm>
          <a:prstGeom prst="line">
            <a:avLst/>
          </a:prstGeom>
          <a:ln w="12700" cmpd="sng">
            <a:solidFill>
              <a:srgbClr val="E49D28"/>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8"/>
          <p:cNvSpPr>
            <a:spLocks noGrp="1"/>
          </p:cNvSpPr>
          <p:nvPr>
            <p:ph sz="quarter" idx="16" hasCustomPrompt="1"/>
          </p:nvPr>
        </p:nvSpPr>
        <p:spPr>
          <a:xfrm>
            <a:off x="1828800" y="2566105"/>
            <a:ext cx="2050796" cy="685800"/>
          </a:xfrm>
        </p:spPr>
        <p:txBody>
          <a:bodyPr rIns="0" anchor="ctr">
            <a:noAutofit/>
          </a:bodyPr>
          <a:lstStyle>
            <a:lvl1pPr>
              <a:defRPr sz="1100"/>
            </a:lvl1pPr>
            <a:lvl2pPr>
              <a:defRPr sz="1100"/>
            </a:lvl2pPr>
          </a:lstStyle>
          <a:p>
            <a:pPr lvl="0"/>
            <a:r>
              <a:rPr lang="en-US" dirty="0"/>
              <a:t>Click to edit text styles</a:t>
            </a:r>
          </a:p>
          <a:p>
            <a:pPr lvl="1"/>
            <a:r>
              <a:rPr lang="en-US" dirty="0"/>
              <a:t>Second level</a:t>
            </a:r>
          </a:p>
        </p:txBody>
      </p:sp>
      <p:sp>
        <p:nvSpPr>
          <p:cNvPr id="17" name="Picture Placeholder 12"/>
          <p:cNvSpPr>
            <a:spLocks noGrp="1" noChangeAspect="1"/>
          </p:cNvSpPr>
          <p:nvPr>
            <p:ph type="pic" sz="quarter" idx="17"/>
          </p:nvPr>
        </p:nvSpPr>
        <p:spPr>
          <a:xfrm>
            <a:off x="452134" y="2566105"/>
            <a:ext cx="685800" cy="685800"/>
          </a:xfrm>
        </p:spPr>
        <p:txBody>
          <a:bodyPr>
            <a:normAutofit/>
          </a:bodyPr>
          <a:lstStyle>
            <a:lvl1pPr>
              <a:defRPr sz="800"/>
            </a:lvl1pPr>
          </a:lstStyle>
          <a:p>
            <a:endParaRPr lang="en-US"/>
          </a:p>
        </p:txBody>
      </p:sp>
      <p:cxnSp>
        <p:nvCxnSpPr>
          <p:cNvPr id="18" name="Straight Connector 17"/>
          <p:cNvCxnSpPr/>
          <p:nvPr userDrawn="1"/>
        </p:nvCxnSpPr>
        <p:spPr>
          <a:xfrm flipV="1">
            <a:off x="1449405" y="2566105"/>
            <a:ext cx="73891" cy="685800"/>
          </a:xfrm>
          <a:prstGeom prst="line">
            <a:avLst/>
          </a:prstGeom>
          <a:ln w="12700" cmpd="sng">
            <a:solidFill>
              <a:srgbClr val="E49D28"/>
            </a:solidFill>
          </a:ln>
          <a:effectLst/>
        </p:spPr>
        <p:style>
          <a:lnRef idx="2">
            <a:schemeClr val="accent1"/>
          </a:lnRef>
          <a:fillRef idx="0">
            <a:schemeClr val="accent1"/>
          </a:fillRef>
          <a:effectRef idx="1">
            <a:schemeClr val="accent1"/>
          </a:effectRef>
          <a:fontRef idx="minor">
            <a:schemeClr val="tx1"/>
          </a:fontRef>
        </p:style>
      </p:cxnSp>
      <p:sp>
        <p:nvSpPr>
          <p:cNvPr id="19" name="Content Placeholder 8"/>
          <p:cNvSpPr>
            <a:spLocks noGrp="1"/>
          </p:cNvSpPr>
          <p:nvPr>
            <p:ph sz="quarter" idx="18" hasCustomPrompt="1"/>
          </p:nvPr>
        </p:nvSpPr>
        <p:spPr>
          <a:xfrm>
            <a:off x="1828800" y="3441435"/>
            <a:ext cx="2050796" cy="685800"/>
          </a:xfrm>
        </p:spPr>
        <p:txBody>
          <a:bodyPr rIns="0" anchor="ctr">
            <a:noAutofit/>
          </a:bodyPr>
          <a:lstStyle>
            <a:lvl1pPr>
              <a:defRPr sz="1100"/>
            </a:lvl1pPr>
            <a:lvl2pPr>
              <a:defRPr sz="1100"/>
            </a:lvl2pPr>
          </a:lstStyle>
          <a:p>
            <a:pPr lvl="0"/>
            <a:r>
              <a:rPr lang="en-US" dirty="0"/>
              <a:t>Click to edit text styles</a:t>
            </a:r>
          </a:p>
          <a:p>
            <a:pPr lvl="1"/>
            <a:r>
              <a:rPr lang="en-US" dirty="0"/>
              <a:t>Second level</a:t>
            </a:r>
          </a:p>
        </p:txBody>
      </p:sp>
      <p:sp>
        <p:nvSpPr>
          <p:cNvPr id="20" name="Picture Placeholder 12"/>
          <p:cNvSpPr>
            <a:spLocks noGrp="1" noChangeAspect="1"/>
          </p:cNvSpPr>
          <p:nvPr>
            <p:ph type="pic" sz="quarter" idx="19"/>
          </p:nvPr>
        </p:nvSpPr>
        <p:spPr>
          <a:xfrm>
            <a:off x="452134" y="3441435"/>
            <a:ext cx="685800" cy="685800"/>
          </a:xfrm>
        </p:spPr>
        <p:txBody>
          <a:bodyPr>
            <a:normAutofit/>
          </a:bodyPr>
          <a:lstStyle>
            <a:lvl1pPr>
              <a:defRPr sz="800"/>
            </a:lvl1pPr>
          </a:lstStyle>
          <a:p>
            <a:endParaRPr lang="en-US"/>
          </a:p>
        </p:txBody>
      </p:sp>
      <p:cxnSp>
        <p:nvCxnSpPr>
          <p:cNvPr id="21" name="Straight Connector 20"/>
          <p:cNvCxnSpPr/>
          <p:nvPr userDrawn="1"/>
        </p:nvCxnSpPr>
        <p:spPr>
          <a:xfrm flipV="1">
            <a:off x="1449405" y="3441435"/>
            <a:ext cx="73891" cy="685800"/>
          </a:xfrm>
          <a:prstGeom prst="line">
            <a:avLst/>
          </a:prstGeom>
          <a:ln w="12700" cmpd="sng">
            <a:solidFill>
              <a:srgbClr val="E49D28"/>
            </a:solidFill>
          </a:ln>
          <a:effectLst/>
        </p:spPr>
        <p:style>
          <a:lnRef idx="2">
            <a:schemeClr val="accent1"/>
          </a:lnRef>
          <a:fillRef idx="0">
            <a:schemeClr val="accent1"/>
          </a:fillRef>
          <a:effectRef idx="1">
            <a:schemeClr val="accent1"/>
          </a:effectRef>
          <a:fontRef idx="minor">
            <a:schemeClr val="tx1"/>
          </a:fontRef>
        </p:style>
      </p:cxnSp>
      <p:sp>
        <p:nvSpPr>
          <p:cNvPr id="23" name="Right Triangle 22"/>
          <p:cNvSpPr/>
          <p:nvPr userDrawn="1"/>
        </p:nvSpPr>
        <p:spPr>
          <a:xfrm rot="10800000" flipH="1">
            <a:off x="4285672" y="-3882"/>
            <a:ext cx="838200" cy="3358444"/>
          </a:xfrm>
          <a:prstGeom prst="rtTriangle">
            <a:avLst/>
          </a:prstGeom>
          <a:blipFill rotWithShape="1">
            <a:blip r:embed="rId2">
              <a:alphaModFix amt="50000"/>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2972" y="518968"/>
            <a:ext cx="3423998" cy="228600"/>
          </a:xfrm>
        </p:spPr>
        <p:txBody>
          <a:bodyPr/>
          <a:lstStyle/>
          <a:p>
            <a:r>
              <a:rPr lang="en-US" dirty="0"/>
              <a:t>Click to edit Master title style</a:t>
            </a:r>
          </a:p>
        </p:txBody>
      </p:sp>
    </p:spTree>
    <p:extLst>
      <p:ext uri="{BB962C8B-B14F-4D97-AF65-F5344CB8AC3E}">
        <p14:creationId xmlns:p14="http://schemas.microsoft.com/office/powerpoint/2010/main" val="17213228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am P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800600" y="1"/>
            <a:ext cx="4348692" cy="5143500"/>
          </a:xfrm>
          <a:custGeom>
            <a:avLst/>
            <a:gdLst>
              <a:gd name="connsiteX0" fmla="*/ 0 w 4343400"/>
              <a:gd name="connsiteY0" fmla="*/ 0 h 5143500"/>
              <a:gd name="connsiteX1" fmla="*/ 4343400 w 4343400"/>
              <a:gd name="connsiteY1" fmla="*/ 0 h 5143500"/>
              <a:gd name="connsiteX2" fmla="*/ 4343400 w 4343400"/>
              <a:gd name="connsiteY2" fmla="*/ 5143500 h 5143500"/>
              <a:gd name="connsiteX3" fmla="*/ 0 w 4343400"/>
              <a:gd name="connsiteY3" fmla="*/ 5143500 h 5143500"/>
              <a:gd name="connsiteX4" fmla="*/ 0 w 4343400"/>
              <a:gd name="connsiteY4" fmla="*/ 0 h 5143500"/>
              <a:gd name="connsiteX0" fmla="*/ 0 w 4348692"/>
              <a:gd name="connsiteY0" fmla="*/ 0 h 5143500"/>
              <a:gd name="connsiteX1" fmla="*/ 4343400 w 4348692"/>
              <a:gd name="connsiteY1" fmla="*/ 0 h 5143500"/>
              <a:gd name="connsiteX2" fmla="*/ 4348692 w 4348692"/>
              <a:gd name="connsiteY2" fmla="*/ 4259792 h 5143500"/>
              <a:gd name="connsiteX3" fmla="*/ 0 w 4348692"/>
              <a:gd name="connsiteY3" fmla="*/ 5143500 h 5143500"/>
              <a:gd name="connsiteX4" fmla="*/ 0 w 4348692"/>
              <a:gd name="connsiteY4" fmla="*/ 0 h 5143500"/>
              <a:gd name="connsiteX0" fmla="*/ 0 w 4348692"/>
              <a:gd name="connsiteY0" fmla="*/ 0 h 5143500"/>
              <a:gd name="connsiteX1" fmla="*/ 4343400 w 4348692"/>
              <a:gd name="connsiteY1" fmla="*/ 0 h 5143500"/>
              <a:gd name="connsiteX2" fmla="*/ 4348692 w 4348692"/>
              <a:gd name="connsiteY2" fmla="*/ 3645112 h 5143500"/>
              <a:gd name="connsiteX3" fmla="*/ 0 w 4348692"/>
              <a:gd name="connsiteY3" fmla="*/ 5143500 h 5143500"/>
              <a:gd name="connsiteX4" fmla="*/ 0 w 434869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692" h="5143500">
                <a:moveTo>
                  <a:pt x="0" y="0"/>
                </a:moveTo>
                <a:lnTo>
                  <a:pt x="4343400" y="0"/>
                </a:lnTo>
                <a:lnTo>
                  <a:pt x="4348692" y="3645112"/>
                </a:lnTo>
                <a:lnTo>
                  <a:pt x="0" y="5143500"/>
                </a:lnTo>
                <a:lnTo>
                  <a:pt x="0" y="0"/>
                </a:lnTo>
                <a:close/>
              </a:path>
            </a:pathLst>
          </a:custGeom>
          <a:solidFill>
            <a:schemeClr val="bg1">
              <a:lumMod val="95000"/>
            </a:schemeClr>
          </a:solidFill>
        </p:spPr>
        <p:txBody>
          <a:bodyPr/>
          <a:lstStyle/>
          <a:p>
            <a:endParaRPr lang="en-US"/>
          </a:p>
        </p:txBody>
      </p:sp>
      <p:sp>
        <p:nvSpPr>
          <p:cNvPr id="12" name="Right Triangle 11"/>
          <p:cNvSpPr/>
          <p:nvPr userDrawn="1"/>
        </p:nvSpPr>
        <p:spPr>
          <a:xfrm flipH="1">
            <a:off x="4800599" y="3638550"/>
            <a:ext cx="4348690" cy="1505744"/>
          </a:xfrm>
          <a:prstGeom prst="rtTriangle">
            <a:avLst/>
          </a:prstGeom>
          <a:solidFill>
            <a:srgbClr val="007D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1828800" y="4451001"/>
            <a:ext cx="2514600" cy="294216"/>
          </a:xfrm>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066355A-084C-D24E-9AD2-7E4FC41EA627}" type="slidenum">
              <a:rPr lang="en-US" smtClean="0"/>
              <a:pPr/>
              <a:t>‹#›</a:t>
            </a:fld>
            <a:endParaRPr lang="en-US" dirty="0"/>
          </a:p>
        </p:txBody>
      </p:sp>
      <p:sp>
        <p:nvSpPr>
          <p:cNvPr id="9" name="Content Placeholder 8"/>
          <p:cNvSpPr>
            <a:spLocks noGrp="1"/>
          </p:cNvSpPr>
          <p:nvPr>
            <p:ph sz="quarter" idx="13"/>
          </p:nvPr>
        </p:nvSpPr>
        <p:spPr>
          <a:xfrm>
            <a:off x="457200" y="1200150"/>
            <a:ext cx="3886200" cy="2971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p:cNvSpPr>
            <a:spLocks noGrp="1"/>
          </p:cNvSpPr>
          <p:nvPr>
            <p:ph type="pic" sz="quarter" idx="15" hasCustomPrompt="1"/>
          </p:nvPr>
        </p:nvSpPr>
        <p:spPr>
          <a:xfrm>
            <a:off x="459510" y="518968"/>
            <a:ext cx="915139" cy="449026"/>
          </a:xfrm>
        </p:spPr>
        <p:txBody>
          <a:bodyPr>
            <a:normAutofit/>
          </a:bodyPr>
          <a:lstStyle>
            <a:lvl1pPr>
              <a:defRPr sz="1100"/>
            </a:lvl1pPr>
          </a:lstStyle>
          <a:p>
            <a:r>
              <a:rPr lang="en-US" dirty="0"/>
              <a:t>Program Logo</a:t>
            </a:r>
          </a:p>
        </p:txBody>
      </p:sp>
      <p:sp>
        <p:nvSpPr>
          <p:cNvPr id="3" name="Title 2"/>
          <p:cNvSpPr>
            <a:spLocks noGrp="1"/>
          </p:cNvSpPr>
          <p:nvPr>
            <p:ph type="title"/>
          </p:nvPr>
        </p:nvSpPr>
        <p:spPr>
          <a:xfrm>
            <a:off x="1524000" y="518968"/>
            <a:ext cx="2819400" cy="449026"/>
          </a:xfrm>
        </p:spPr>
        <p:txBody>
          <a:bodyPr/>
          <a:lstStyle/>
          <a:p>
            <a:r>
              <a:rPr lang="en-US" dirty="0"/>
              <a:t>Click to edit Master title style</a:t>
            </a:r>
          </a:p>
        </p:txBody>
      </p:sp>
    </p:spTree>
    <p:extLst>
      <p:ext uri="{BB962C8B-B14F-4D97-AF65-F5344CB8AC3E}">
        <p14:creationId xmlns:p14="http://schemas.microsoft.com/office/powerpoint/2010/main" val="4485952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Gri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a:xfrm>
            <a:off x="1828800" y="4451001"/>
            <a:ext cx="6564842" cy="294216"/>
          </a:xfrm>
        </p:spPr>
        <p:txBody>
          <a:bodyPr/>
          <a:lstStyle/>
          <a:p>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4" name="Picture Placeholder 3"/>
          <p:cNvSpPr>
            <a:spLocks noGrp="1"/>
          </p:cNvSpPr>
          <p:nvPr>
            <p:ph type="pic" sz="quarter" idx="19"/>
          </p:nvPr>
        </p:nvSpPr>
        <p:spPr>
          <a:xfrm>
            <a:off x="-1" y="1047750"/>
            <a:ext cx="1523337" cy="1517904"/>
          </a:xfrm>
          <a:solidFill>
            <a:schemeClr val="bg1">
              <a:lumMod val="95000"/>
            </a:schemeClr>
          </a:solidFill>
        </p:spPr>
        <p:txBody>
          <a:bodyPr>
            <a:normAutofit/>
          </a:bodyPr>
          <a:lstStyle>
            <a:lvl1pPr>
              <a:defRPr sz="800"/>
            </a:lvl1pPr>
          </a:lstStyle>
          <a:p>
            <a:endParaRPr lang="en-US" dirty="0"/>
          </a:p>
        </p:txBody>
      </p:sp>
      <p:sp>
        <p:nvSpPr>
          <p:cNvPr id="14" name="Picture Placeholder 3"/>
          <p:cNvSpPr>
            <a:spLocks noGrp="1"/>
          </p:cNvSpPr>
          <p:nvPr>
            <p:ph type="pic" sz="quarter" idx="20"/>
          </p:nvPr>
        </p:nvSpPr>
        <p:spPr>
          <a:xfrm>
            <a:off x="3054433" y="1047750"/>
            <a:ext cx="1523337" cy="1518078"/>
          </a:xfrm>
          <a:solidFill>
            <a:schemeClr val="bg1">
              <a:lumMod val="95000"/>
            </a:schemeClr>
          </a:solidFill>
        </p:spPr>
        <p:txBody>
          <a:bodyPr>
            <a:normAutofit/>
          </a:bodyPr>
          <a:lstStyle>
            <a:lvl1pPr>
              <a:defRPr sz="800"/>
            </a:lvl1pPr>
          </a:lstStyle>
          <a:p>
            <a:endParaRPr lang="en-US" dirty="0"/>
          </a:p>
        </p:txBody>
      </p:sp>
      <p:sp>
        <p:nvSpPr>
          <p:cNvPr id="15" name="Picture Placeholder 3"/>
          <p:cNvSpPr>
            <a:spLocks noGrp="1"/>
          </p:cNvSpPr>
          <p:nvPr>
            <p:ph type="pic" sz="quarter" idx="21"/>
          </p:nvPr>
        </p:nvSpPr>
        <p:spPr>
          <a:xfrm>
            <a:off x="1524625" y="2565654"/>
            <a:ext cx="1523337" cy="1536446"/>
          </a:xfrm>
          <a:solidFill>
            <a:schemeClr val="bg1">
              <a:lumMod val="95000"/>
            </a:schemeClr>
          </a:solidFill>
        </p:spPr>
        <p:txBody>
          <a:bodyPr>
            <a:normAutofit/>
          </a:bodyPr>
          <a:lstStyle>
            <a:lvl1pPr>
              <a:defRPr sz="800"/>
            </a:lvl1pPr>
          </a:lstStyle>
          <a:p>
            <a:endParaRPr lang="en-US" dirty="0"/>
          </a:p>
        </p:txBody>
      </p:sp>
      <p:sp>
        <p:nvSpPr>
          <p:cNvPr id="16" name="Picture Placeholder 3"/>
          <p:cNvSpPr>
            <a:spLocks noGrp="1"/>
          </p:cNvSpPr>
          <p:nvPr>
            <p:ph type="pic" sz="quarter" idx="22"/>
          </p:nvPr>
        </p:nvSpPr>
        <p:spPr>
          <a:xfrm>
            <a:off x="4570193" y="2565828"/>
            <a:ext cx="1523337" cy="1536272"/>
          </a:xfrm>
          <a:solidFill>
            <a:schemeClr val="bg1">
              <a:lumMod val="95000"/>
            </a:schemeClr>
          </a:solidFill>
        </p:spPr>
        <p:txBody>
          <a:bodyPr>
            <a:normAutofit/>
          </a:bodyPr>
          <a:lstStyle>
            <a:lvl1pPr>
              <a:defRPr sz="800"/>
            </a:lvl1pPr>
          </a:lstStyle>
          <a:p>
            <a:endParaRPr lang="en-US" dirty="0"/>
          </a:p>
        </p:txBody>
      </p:sp>
      <p:sp>
        <p:nvSpPr>
          <p:cNvPr id="17" name="Picture Placeholder 3"/>
          <p:cNvSpPr>
            <a:spLocks noGrp="1"/>
          </p:cNvSpPr>
          <p:nvPr>
            <p:ph type="pic" sz="quarter" idx="23"/>
          </p:nvPr>
        </p:nvSpPr>
        <p:spPr>
          <a:xfrm>
            <a:off x="6108867" y="1047750"/>
            <a:ext cx="1523337" cy="1517904"/>
          </a:xfrm>
          <a:solidFill>
            <a:schemeClr val="bg1">
              <a:lumMod val="95000"/>
            </a:schemeClr>
          </a:solidFill>
        </p:spPr>
        <p:txBody>
          <a:bodyPr>
            <a:normAutofit/>
          </a:bodyPr>
          <a:lstStyle>
            <a:lvl1pPr>
              <a:defRPr sz="800"/>
            </a:lvl1pPr>
          </a:lstStyle>
          <a:p>
            <a:endParaRPr lang="en-US" dirty="0"/>
          </a:p>
        </p:txBody>
      </p:sp>
      <p:sp>
        <p:nvSpPr>
          <p:cNvPr id="18" name="Picture Placeholder 3"/>
          <p:cNvSpPr>
            <a:spLocks noGrp="1"/>
          </p:cNvSpPr>
          <p:nvPr>
            <p:ph type="pic" sz="quarter" idx="24"/>
          </p:nvPr>
        </p:nvSpPr>
        <p:spPr>
          <a:xfrm>
            <a:off x="7615759" y="2565654"/>
            <a:ext cx="1523337" cy="1536446"/>
          </a:xfrm>
          <a:solidFill>
            <a:schemeClr val="bg1">
              <a:lumMod val="95000"/>
            </a:schemeClr>
          </a:solidFill>
        </p:spPr>
        <p:txBody>
          <a:bodyPr>
            <a:normAutofit/>
          </a:bodyPr>
          <a:lstStyle>
            <a:lvl1pPr>
              <a:defRPr sz="800"/>
            </a:lvl1pPr>
          </a:lstStyle>
          <a:p>
            <a:endParaRPr lang="en-US" dirty="0"/>
          </a:p>
        </p:txBody>
      </p:sp>
      <p:sp>
        <p:nvSpPr>
          <p:cNvPr id="32" name="Content Placeholder 8"/>
          <p:cNvSpPr>
            <a:spLocks noGrp="1"/>
          </p:cNvSpPr>
          <p:nvPr>
            <p:ph sz="quarter" idx="27" hasCustomPrompt="1"/>
          </p:nvPr>
        </p:nvSpPr>
        <p:spPr>
          <a:xfrm>
            <a:off x="0" y="2369310"/>
            <a:ext cx="1527019" cy="1732790"/>
          </a:xfrm>
          <a:prstGeom prst="upArrowCallout">
            <a:avLst>
              <a:gd name="adj1" fmla="val 50000"/>
              <a:gd name="adj2" fmla="val 25000"/>
              <a:gd name="adj3" fmla="val 12941"/>
              <a:gd name="adj4" fmla="val 88596"/>
            </a:avLst>
          </a:prstGeom>
          <a:solidFill>
            <a:srgbClr val="004E7D"/>
          </a:solidFill>
        </p:spPr>
        <p:txBody>
          <a:bodyPr vert="horz" rIns="0" anchor="ctr">
            <a:normAutofit/>
          </a:bodyPr>
          <a:lstStyle>
            <a:lvl1pPr algn="ctr">
              <a:defRPr sz="1100" i="0">
                <a:solidFill>
                  <a:schemeClr val="bg1"/>
                </a:solidFill>
                <a:latin typeface="Arial"/>
                <a:cs typeface="Arial"/>
              </a:defRPr>
            </a:lvl1pPr>
          </a:lstStyle>
          <a:p>
            <a:pPr lvl="0"/>
            <a:r>
              <a:rPr lang="en-US" dirty="0"/>
              <a:t>Click to edit text styles</a:t>
            </a:r>
          </a:p>
        </p:txBody>
      </p:sp>
      <p:sp>
        <p:nvSpPr>
          <p:cNvPr id="33" name="Content Placeholder 8"/>
          <p:cNvSpPr>
            <a:spLocks noGrp="1"/>
          </p:cNvSpPr>
          <p:nvPr>
            <p:ph sz="quarter" idx="13" hasCustomPrompt="1"/>
          </p:nvPr>
        </p:nvSpPr>
        <p:spPr>
          <a:xfrm>
            <a:off x="1529255" y="1047750"/>
            <a:ext cx="1519259" cy="1730191"/>
          </a:xfrm>
          <a:prstGeom prst="downArrowCallout">
            <a:avLst>
              <a:gd name="adj1" fmla="val 52538"/>
              <a:gd name="adj2" fmla="val 25846"/>
              <a:gd name="adj3" fmla="val 14000"/>
              <a:gd name="adj4" fmla="val 88531"/>
            </a:avLst>
          </a:prstGeom>
          <a:solidFill>
            <a:srgbClr val="004E7D"/>
          </a:solidFill>
        </p:spPr>
        <p:txBody>
          <a:bodyPr rIns="0" anchor="ctr">
            <a:normAutofit/>
          </a:bodyPr>
          <a:lstStyle>
            <a:lvl1pPr algn="ctr">
              <a:defRPr sz="1100" i="0">
                <a:solidFill>
                  <a:schemeClr val="bg1"/>
                </a:solidFill>
                <a:latin typeface="Arial"/>
                <a:cs typeface="Arial"/>
              </a:defRPr>
            </a:lvl1pPr>
          </a:lstStyle>
          <a:p>
            <a:pPr lvl="0"/>
            <a:r>
              <a:rPr lang="en-US" dirty="0"/>
              <a:t>Click to edit text styles</a:t>
            </a:r>
          </a:p>
        </p:txBody>
      </p:sp>
      <p:sp>
        <p:nvSpPr>
          <p:cNvPr id="36" name="Content Placeholder 8"/>
          <p:cNvSpPr>
            <a:spLocks noGrp="1"/>
          </p:cNvSpPr>
          <p:nvPr>
            <p:ph sz="quarter" idx="28" hasCustomPrompt="1"/>
          </p:nvPr>
        </p:nvSpPr>
        <p:spPr>
          <a:xfrm>
            <a:off x="3045568" y="2369310"/>
            <a:ext cx="1527019" cy="1732790"/>
          </a:xfrm>
          <a:prstGeom prst="upArrowCallout">
            <a:avLst>
              <a:gd name="adj1" fmla="val 50000"/>
              <a:gd name="adj2" fmla="val 25000"/>
              <a:gd name="adj3" fmla="val 12941"/>
              <a:gd name="adj4" fmla="val 88596"/>
            </a:avLst>
          </a:prstGeom>
          <a:solidFill>
            <a:srgbClr val="004E7D"/>
          </a:solidFill>
        </p:spPr>
        <p:txBody>
          <a:bodyPr vert="horz" rIns="0" anchor="ctr">
            <a:normAutofit/>
          </a:bodyPr>
          <a:lstStyle>
            <a:lvl1pPr algn="ctr">
              <a:defRPr sz="1100" i="0">
                <a:solidFill>
                  <a:schemeClr val="bg1"/>
                </a:solidFill>
                <a:latin typeface="Arial"/>
                <a:cs typeface="Arial"/>
              </a:defRPr>
            </a:lvl1pPr>
          </a:lstStyle>
          <a:p>
            <a:pPr lvl="0"/>
            <a:r>
              <a:rPr lang="en-US" dirty="0"/>
              <a:t>Click to edit text styles</a:t>
            </a:r>
          </a:p>
        </p:txBody>
      </p:sp>
      <p:sp>
        <p:nvSpPr>
          <p:cNvPr id="37" name="Content Placeholder 8"/>
          <p:cNvSpPr>
            <a:spLocks noGrp="1"/>
          </p:cNvSpPr>
          <p:nvPr>
            <p:ph sz="quarter" idx="29" hasCustomPrompt="1"/>
          </p:nvPr>
        </p:nvSpPr>
        <p:spPr>
          <a:xfrm>
            <a:off x="4583689" y="1047750"/>
            <a:ext cx="1519259" cy="1730191"/>
          </a:xfrm>
          <a:prstGeom prst="downArrowCallout">
            <a:avLst>
              <a:gd name="adj1" fmla="val 52538"/>
              <a:gd name="adj2" fmla="val 25846"/>
              <a:gd name="adj3" fmla="val 14000"/>
              <a:gd name="adj4" fmla="val 88531"/>
            </a:avLst>
          </a:prstGeom>
          <a:solidFill>
            <a:srgbClr val="004E7D"/>
          </a:solidFill>
        </p:spPr>
        <p:txBody>
          <a:bodyPr rIns="0" anchor="ctr">
            <a:normAutofit/>
          </a:bodyPr>
          <a:lstStyle>
            <a:lvl1pPr algn="ctr">
              <a:defRPr sz="1100" i="0">
                <a:solidFill>
                  <a:schemeClr val="bg1"/>
                </a:solidFill>
                <a:latin typeface="Arial"/>
                <a:cs typeface="Arial"/>
              </a:defRPr>
            </a:lvl1pPr>
          </a:lstStyle>
          <a:p>
            <a:pPr lvl="0"/>
            <a:r>
              <a:rPr lang="en-US" dirty="0"/>
              <a:t>Click to edit text styles</a:t>
            </a:r>
          </a:p>
        </p:txBody>
      </p:sp>
      <p:sp>
        <p:nvSpPr>
          <p:cNvPr id="38" name="Content Placeholder 8"/>
          <p:cNvSpPr>
            <a:spLocks noGrp="1"/>
          </p:cNvSpPr>
          <p:nvPr>
            <p:ph sz="quarter" idx="30" hasCustomPrompt="1"/>
          </p:nvPr>
        </p:nvSpPr>
        <p:spPr>
          <a:xfrm>
            <a:off x="6091136" y="2369310"/>
            <a:ext cx="1527019" cy="1732790"/>
          </a:xfrm>
          <a:prstGeom prst="upArrowCallout">
            <a:avLst>
              <a:gd name="adj1" fmla="val 50000"/>
              <a:gd name="adj2" fmla="val 25000"/>
              <a:gd name="adj3" fmla="val 12941"/>
              <a:gd name="adj4" fmla="val 88596"/>
            </a:avLst>
          </a:prstGeom>
          <a:solidFill>
            <a:srgbClr val="004E7D"/>
          </a:solidFill>
        </p:spPr>
        <p:txBody>
          <a:bodyPr vert="horz" rIns="0" anchor="ctr">
            <a:normAutofit/>
          </a:bodyPr>
          <a:lstStyle>
            <a:lvl1pPr algn="ctr">
              <a:defRPr sz="1100" i="0">
                <a:solidFill>
                  <a:schemeClr val="bg1"/>
                </a:solidFill>
                <a:latin typeface="Arial"/>
                <a:cs typeface="Arial"/>
              </a:defRPr>
            </a:lvl1pPr>
          </a:lstStyle>
          <a:p>
            <a:pPr lvl="0"/>
            <a:r>
              <a:rPr lang="en-US" dirty="0"/>
              <a:t>Click to edit text styles</a:t>
            </a:r>
          </a:p>
        </p:txBody>
      </p:sp>
      <p:sp>
        <p:nvSpPr>
          <p:cNvPr id="39" name="Content Placeholder 8"/>
          <p:cNvSpPr>
            <a:spLocks noGrp="1"/>
          </p:cNvSpPr>
          <p:nvPr>
            <p:ph sz="quarter" idx="31" hasCustomPrompt="1"/>
          </p:nvPr>
        </p:nvSpPr>
        <p:spPr>
          <a:xfrm>
            <a:off x="7638125" y="1047750"/>
            <a:ext cx="1510115" cy="1730191"/>
          </a:xfrm>
          <a:prstGeom prst="downArrowCallout">
            <a:avLst>
              <a:gd name="adj1" fmla="val 52538"/>
              <a:gd name="adj2" fmla="val 25846"/>
              <a:gd name="adj3" fmla="val 14000"/>
              <a:gd name="adj4" fmla="val 88531"/>
            </a:avLst>
          </a:prstGeom>
          <a:solidFill>
            <a:srgbClr val="004E7D"/>
          </a:solidFill>
        </p:spPr>
        <p:txBody>
          <a:bodyPr rIns="0" anchor="ctr">
            <a:normAutofit/>
          </a:bodyPr>
          <a:lstStyle>
            <a:lvl1pPr algn="ctr">
              <a:defRPr sz="1100" i="0">
                <a:solidFill>
                  <a:schemeClr val="bg1"/>
                </a:solidFill>
                <a:latin typeface="Arial"/>
                <a:cs typeface="Arial"/>
              </a:defRPr>
            </a:lvl1pPr>
          </a:lstStyle>
          <a:p>
            <a:pPr lvl="0"/>
            <a:r>
              <a:rPr lang="en-US" dirty="0"/>
              <a:t>Click to edit text styles</a:t>
            </a:r>
          </a:p>
        </p:txBody>
      </p:sp>
    </p:spTree>
    <p:extLst>
      <p:ext uri="{BB962C8B-B14F-4D97-AF65-F5344CB8AC3E}">
        <p14:creationId xmlns:p14="http://schemas.microsoft.com/office/powerpoint/2010/main" val="9027026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2972" y="518968"/>
            <a:ext cx="8229600" cy="228600"/>
          </a:xfrm>
          <a:prstGeom prst="rect">
            <a:avLst/>
          </a:prstGeom>
        </p:spPr>
        <p:txBody>
          <a:bodyPr vert="horz" lIns="0" tIns="0" rIns="91440" bIns="0" rtlCol="0" anchor="ctr">
            <a:noAutofit/>
          </a:bodyPr>
          <a:lstStyle/>
          <a:p>
            <a:r>
              <a:rPr lang="en-US" dirty="0"/>
              <a:t>Click to edit title style</a:t>
            </a:r>
          </a:p>
        </p:txBody>
      </p:sp>
      <p:sp>
        <p:nvSpPr>
          <p:cNvPr id="3" name="Text Placeholder 2"/>
          <p:cNvSpPr>
            <a:spLocks noGrp="1"/>
          </p:cNvSpPr>
          <p:nvPr>
            <p:ph type="body" idx="1"/>
          </p:nvPr>
        </p:nvSpPr>
        <p:spPr>
          <a:xfrm>
            <a:off x="462973" y="971550"/>
            <a:ext cx="8229600" cy="3200400"/>
          </a:xfrm>
          <a:prstGeom prst="rect">
            <a:avLst/>
          </a:prstGeom>
        </p:spPr>
        <p:txBody>
          <a:bodyPr vert="horz" lIns="0" tIns="0" rIns="9144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828800" y="4451001"/>
            <a:ext cx="6564842" cy="294216"/>
          </a:xfrm>
          <a:prstGeom prst="rect">
            <a:avLst/>
          </a:prstGeom>
        </p:spPr>
        <p:txBody>
          <a:bodyPr vert="horz" lIns="0" tIns="45720" rIns="91440" bIns="45720" rtlCol="0" anchor="ctr"/>
          <a:lstStyle>
            <a:lvl1pPr algn="l">
              <a:defRPr sz="1000">
                <a:solidFill>
                  <a:schemeClr val="bg1">
                    <a:lumMod val="50000"/>
                  </a:schemeClr>
                </a:solidFill>
              </a:defRPr>
            </a:lvl1pPr>
          </a:lstStyle>
          <a:p>
            <a:endParaRPr lang="en-US" dirty="0"/>
          </a:p>
        </p:txBody>
      </p:sp>
      <p:sp>
        <p:nvSpPr>
          <p:cNvPr id="6" name="Slide Number Placeholder 5"/>
          <p:cNvSpPr>
            <a:spLocks noGrp="1"/>
          </p:cNvSpPr>
          <p:nvPr>
            <p:ph type="sldNum" sz="quarter" idx="4"/>
          </p:nvPr>
        </p:nvSpPr>
        <p:spPr>
          <a:xfrm>
            <a:off x="8393642" y="4451001"/>
            <a:ext cx="304800" cy="296958"/>
          </a:xfrm>
          <a:prstGeom prst="rect">
            <a:avLst/>
          </a:prstGeom>
        </p:spPr>
        <p:txBody>
          <a:bodyPr vert="horz" lIns="0" tIns="0" rIns="0" bIns="0" rtlCol="0" anchor="ctr"/>
          <a:lstStyle>
            <a:lvl1pPr algn="r">
              <a:defRPr sz="900">
                <a:solidFill>
                  <a:srgbClr val="004E7D"/>
                </a:solidFill>
              </a:defRPr>
            </a:lvl1pPr>
          </a:lstStyle>
          <a:p>
            <a:fld id="{2066355A-084C-D24E-9AD2-7E4FC41EA627}" type="slidenum">
              <a:rPr lang="en-US" smtClean="0"/>
              <a:pPr/>
              <a:t>‹#›</a:t>
            </a:fld>
            <a:endParaRPr lang="en-US" dirty="0"/>
          </a:p>
        </p:txBody>
      </p:sp>
      <p:pic>
        <p:nvPicPr>
          <p:cNvPr id="7" name="Picture 6" descr="Asset 2.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462972" y="4451001"/>
            <a:ext cx="1139951" cy="294215"/>
          </a:xfrm>
          <a:prstGeom prst="rect">
            <a:avLst/>
          </a:prstGeom>
        </p:spPr>
      </p:pic>
    </p:spTree>
    <p:extLst>
      <p:ext uri="{BB962C8B-B14F-4D97-AF65-F5344CB8AC3E}">
        <p14:creationId xmlns:p14="http://schemas.microsoft.com/office/powerpoint/2010/main" val="1880417877"/>
      </p:ext>
    </p:extLst>
  </p:cSld>
  <p:clrMap bg1="lt1" tx1="dk1" bg2="lt2" tx2="dk2" accent1="accent1" accent2="accent2" accent3="accent3" accent4="accent4" accent5="accent5" accent6="accent6" hlink="hlink" folHlink="folHlink"/>
  <p:sldLayoutIdLst>
    <p:sldLayoutId id="2147493480" r:id="rId1"/>
    <p:sldLayoutId id="2147493481" r:id="rId2"/>
    <p:sldLayoutId id="2147493482" r:id="rId3"/>
    <p:sldLayoutId id="2147493483" r:id="rId4"/>
    <p:sldLayoutId id="2147493484" r:id="rId5"/>
    <p:sldLayoutId id="2147493485" r:id="rId6"/>
    <p:sldLayoutId id="2147493486" r:id="rId7"/>
    <p:sldLayoutId id="2147493487" r:id="rId8"/>
    <p:sldLayoutId id="2147493488" r:id="rId9"/>
    <p:sldLayoutId id="2147493489" r:id="rId10"/>
    <p:sldLayoutId id="2147493490" r:id="rId11"/>
    <p:sldLayoutId id="2147493491" r:id="rId12"/>
    <p:sldLayoutId id="2147493492" r:id="rId13"/>
    <p:sldLayoutId id="2147493493" r:id="rId14"/>
    <p:sldLayoutId id="2147493494" r:id="rId15"/>
    <p:sldLayoutId id="2147493498" r:id="rId16"/>
    <p:sldLayoutId id="2147493499" r:id="rId17"/>
  </p:sldLayoutIdLst>
  <p:transition>
    <p:fade/>
  </p:transition>
  <p:hf hdr="0" ftr="0" dt="0"/>
  <p:txStyles>
    <p:titleStyle>
      <a:lvl1pPr algn="l" defTabSz="457200" rtl="0" eaLnBrk="1" latinLnBrk="0" hangingPunct="1">
        <a:spcBef>
          <a:spcPct val="0"/>
        </a:spcBef>
        <a:buNone/>
        <a:defRPr sz="1800" b="0" kern="1200" cap="none">
          <a:solidFill>
            <a:srgbClr val="004E7D"/>
          </a:solidFill>
          <a:latin typeface="+mj-lt"/>
          <a:ea typeface="+mj-ea"/>
          <a:cs typeface="+mj-cs"/>
        </a:defRPr>
      </a:lvl1pPr>
    </p:titleStyle>
    <p:bodyStyle>
      <a:lvl1pPr marL="0" indent="0" algn="l" defTabSz="457200" rtl="0" eaLnBrk="1" latinLnBrk="0" hangingPunct="1">
        <a:lnSpc>
          <a:spcPct val="100000"/>
        </a:lnSpc>
        <a:spcBef>
          <a:spcPts val="0"/>
        </a:spcBef>
        <a:spcAft>
          <a:spcPts val="300"/>
        </a:spcAft>
        <a:buFont typeface="Arial"/>
        <a:buNone/>
        <a:defRPr sz="1100" b="0" i="1" kern="1200">
          <a:solidFill>
            <a:srgbClr val="007DB7"/>
          </a:solidFill>
          <a:latin typeface="Georgia"/>
          <a:ea typeface="+mn-ea"/>
          <a:cs typeface="Georgia"/>
        </a:defRPr>
      </a:lvl1pPr>
      <a:lvl2pPr marL="0" indent="0" algn="l" defTabSz="457200" rtl="0" eaLnBrk="1" latinLnBrk="0" hangingPunct="1">
        <a:lnSpc>
          <a:spcPct val="100000"/>
        </a:lnSpc>
        <a:spcBef>
          <a:spcPts val="0"/>
        </a:spcBef>
        <a:spcAft>
          <a:spcPts val="300"/>
        </a:spcAft>
        <a:buFont typeface="Arial"/>
        <a:buNone/>
        <a:defRPr sz="1100" kern="1200">
          <a:solidFill>
            <a:schemeClr val="tx1">
              <a:lumMod val="75000"/>
              <a:lumOff val="25000"/>
            </a:schemeClr>
          </a:solidFill>
          <a:latin typeface="+mn-lt"/>
          <a:ea typeface="+mn-ea"/>
          <a:cs typeface="+mn-cs"/>
        </a:defRPr>
      </a:lvl2pPr>
      <a:lvl3pPr marL="228600" indent="-228600" algn="l" defTabSz="457200" rtl="0" eaLnBrk="1" latinLnBrk="0" hangingPunct="1">
        <a:lnSpc>
          <a:spcPct val="100000"/>
        </a:lnSpc>
        <a:spcBef>
          <a:spcPts val="0"/>
        </a:spcBef>
        <a:spcAft>
          <a:spcPts val="300"/>
        </a:spcAft>
        <a:buClr>
          <a:srgbClr val="007DB7"/>
        </a:buClr>
        <a:buFont typeface="Arial"/>
        <a:buChar char="•"/>
        <a:defRPr sz="1100" kern="1200">
          <a:solidFill>
            <a:schemeClr val="tx1">
              <a:lumMod val="75000"/>
              <a:lumOff val="25000"/>
            </a:schemeClr>
          </a:solidFill>
          <a:latin typeface="+mn-lt"/>
          <a:ea typeface="+mn-ea"/>
          <a:cs typeface="+mn-cs"/>
        </a:defRPr>
      </a:lvl3pPr>
      <a:lvl4pPr marL="457200" indent="-228600" algn="l" defTabSz="457200" rtl="0" eaLnBrk="1" latinLnBrk="0" hangingPunct="1">
        <a:lnSpc>
          <a:spcPct val="100000"/>
        </a:lnSpc>
        <a:spcBef>
          <a:spcPts val="0"/>
        </a:spcBef>
        <a:spcAft>
          <a:spcPts val="300"/>
        </a:spcAft>
        <a:buFont typeface="Arial"/>
        <a:buChar char="•"/>
        <a:defRPr sz="1100" kern="1200">
          <a:solidFill>
            <a:schemeClr val="tx1">
              <a:lumMod val="75000"/>
              <a:lumOff val="25000"/>
            </a:schemeClr>
          </a:solidFill>
          <a:latin typeface="+mn-lt"/>
          <a:ea typeface="+mn-ea"/>
          <a:cs typeface="+mn-cs"/>
        </a:defRPr>
      </a:lvl4pPr>
      <a:lvl5pPr marL="228600" indent="-228600" algn="l" defTabSz="457200" rtl="0" eaLnBrk="1" latinLnBrk="0" hangingPunct="1">
        <a:lnSpc>
          <a:spcPct val="100000"/>
        </a:lnSpc>
        <a:spcBef>
          <a:spcPts val="0"/>
        </a:spcBef>
        <a:spcAft>
          <a:spcPts val="300"/>
        </a:spcAft>
        <a:buClr>
          <a:srgbClr val="007DB7"/>
        </a:buClr>
        <a:buFont typeface="+mj-lt"/>
        <a:buAutoNum type="arabicPeriod"/>
        <a:defRPr sz="11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is.americancouncils.org/FLEXAlumni" TargetMode="Externa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7.xml"/><Relationship Id="rId4" Type="http://schemas.openxmlformats.org/officeDocument/2006/relationships/hyperlink" Target="https://www.facebook.com/flexalumniwestukrain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facebook.com/FlexAlumniKG/videos/870288866477796/"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7.xml"/><Relationship Id="rId1" Type="http://schemas.openxmlformats.org/officeDocument/2006/relationships/video" Target="https://www.youtube.com/embed/kqFuRVnmF-k"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alumni.state.gov/aeif"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1100345"/>
            <a:ext cx="4343400" cy="2614403"/>
          </a:xfrm>
        </p:spPr>
        <p:txBody>
          <a:bodyPr/>
          <a:lstStyle/>
          <a:p>
            <a:pPr algn="ctr"/>
            <a:r>
              <a:rPr lang="en-US" sz="3600" dirty="0"/>
              <a:t>FLEX alumni grants programs</a:t>
            </a:r>
          </a:p>
        </p:txBody>
      </p:sp>
      <p:pic>
        <p:nvPicPr>
          <p:cNvPr id="5" name="Picture 4" descr="T:\FLEX\FLEX Alumni\Grants Program\2018\FLEX Logo Bundle.png"/>
          <p:cNvPicPr>
            <a:picLocks noChangeAspect="1" noChangeArrowheads="1"/>
          </p:cNvPicPr>
          <p:nvPr/>
        </p:nvPicPr>
        <p:blipFill rotWithShape="1">
          <a:blip r:embed="rId2">
            <a:extLst>
              <a:ext uri="{28A0092B-C50C-407E-A947-70E740481C1C}">
                <a14:useLocalDpi xmlns:a14="http://schemas.microsoft.com/office/drawing/2010/main" val="0"/>
              </a:ext>
            </a:extLst>
          </a:blip>
          <a:srcRect r="20381"/>
          <a:stretch/>
        </p:blipFill>
        <p:spPr bwMode="auto">
          <a:xfrm>
            <a:off x="568466" y="2421528"/>
            <a:ext cx="2368319" cy="167318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Subtitle 7">
            <a:extLst>
              <a:ext uri="{FF2B5EF4-FFF2-40B4-BE49-F238E27FC236}">
                <a16:creationId xmlns:a16="http://schemas.microsoft.com/office/drawing/2014/main" id="{36D8AEB6-8DB6-4ECC-BEC4-28587CE6BB37}"/>
              </a:ext>
            </a:extLst>
          </p:cNvPr>
          <p:cNvSpPr>
            <a:spLocks noGrp="1"/>
          </p:cNvSpPr>
          <p:nvPr>
            <p:ph type="subTitle" idx="1"/>
          </p:nvPr>
        </p:nvSpPr>
        <p:spPr>
          <a:xfrm>
            <a:off x="481108" y="3814554"/>
            <a:ext cx="3400664" cy="228600"/>
          </a:xfrm>
        </p:spPr>
        <p:txBody>
          <a:bodyPr>
            <a:noAutofit/>
          </a:bodyPr>
          <a:lstStyle/>
          <a:p>
            <a:r>
              <a:rPr lang="en-US" sz="2400" b="0" dirty="0"/>
              <a:t>ACCESS THE APPLICATION </a:t>
            </a:r>
            <a:r>
              <a:rPr lang="en-US" sz="2400" b="0" dirty="0">
                <a:hlinkClick r:id="rId3"/>
              </a:rPr>
              <a:t>HERE</a:t>
            </a:r>
            <a:r>
              <a:rPr lang="en-US" sz="2400" b="0" dirty="0"/>
              <a:t>. </a:t>
            </a:r>
          </a:p>
        </p:txBody>
      </p:sp>
      <p:pic>
        <p:nvPicPr>
          <p:cNvPr id="23" name="Picture Placeholder 22">
            <a:extLst>
              <a:ext uri="{FF2B5EF4-FFF2-40B4-BE49-F238E27FC236}">
                <a16:creationId xmlns:a16="http://schemas.microsoft.com/office/drawing/2014/main" id="{7AEFD5DC-1F3B-450E-91A2-F11B0DC9ACB4}"/>
              </a:ext>
            </a:extLst>
          </p:cNvPr>
          <p:cNvPicPr>
            <a:picLocks noGrp="1" noChangeAspect="1"/>
          </p:cNvPicPr>
          <p:nvPr>
            <p:ph type="pic" sz="quarter" idx="13"/>
          </p:nvPr>
        </p:nvPicPr>
        <p:blipFill>
          <a:blip r:embed="rId4"/>
          <a:srcRect l="11262" r="11262"/>
          <a:stretch>
            <a:fillRect/>
          </a:stretch>
        </p:blipFill>
        <p:spPr/>
      </p:pic>
    </p:spTree>
    <p:extLst>
      <p:ext uri="{BB962C8B-B14F-4D97-AF65-F5344CB8AC3E}">
        <p14:creationId xmlns:p14="http://schemas.microsoft.com/office/powerpoint/2010/main" val="242816556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2972" y="361950"/>
            <a:ext cx="8229600" cy="228600"/>
          </a:xfrm>
        </p:spPr>
        <p:txBody>
          <a:bodyPr/>
          <a:lstStyle/>
          <a:p>
            <a:pPr algn="ctr"/>
            <a:r>
              <a:rPr lang="en-US" sz="2400" dirty="0"/>
              <a:t>Questions?</a:t>
            </a:r>
          </a:p>
        </p:txBody>
      </p:sp>
      <p:pic>
        <p:nvPicPr>
          <p:cNvPr id="4" name="Content Placeholder 3" descr="http://www.eci.com/cloudforum/images/Cloud-Questions.gif">
            <a:extLst>
              <a:ext uri="{FF2B5EF4-FFF2-40B4-BE49-F238E27FC236}">
                <a16:creationId xmlns:a16="http://schemas.microsoft.com/office/drawing/2014/main" id="{468C5919-AC28-44E5-85A3-C1CB3CDB95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0800" y="1200150"/>
            <a:ext cx="3567878"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86670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algn="ctr"/>
            <a:r>
              <a:rPr lang="en-US" sz="2800" dirty="0" smtClean="0">
                <a:solidFill>
                  <a:srgbClr val="FF0000"/>
                </a:solidFill>
              </a:rPr>
              <a:t>BTW, This is a good opportunity to support your start up!</a:t>
            </a:r>
            <a:endParaRPr lang="ru-RU" sz="2800" dirty="0">
              <a:solidFill>
                <a:srgbClr val="FF0000"/>
              </a:solidFill>
            </a:endParaRPr>
          </a:p>
        </p:txBody>
      </p:sp>
      <p:sp>
        <p:nvSpPr>
          <p:cNvPr id="4" name="Номер слайда 3"/>
          <p:cNvSpPr>
            <a:spLocks noGrp="1"/>
          </p:cNvSpPr>
          <p:nvPr>
            <p:ph type="sldNum" sz="quarter" idx="12"/>
          </p:nvPr>
        </p:nvSpPr>
        <p:spPr/>
        <p:txBody>
          <a:bodyPr/>
          <a:lstStyle/>
          <a:p>
            <a:fld id="{2066355A-084C-D24E-9AD2-7E4FC41EA627}" type="slidenum">
              <a:rPr lang="en-US" smtClean="0"/>
              <a:t>10</a:t>
            </a:fld>
            <a:endParaRPr lang="en-US"/>
          </a:p>
        </p:txBody>
      </p:sp>
    </p:spTree>
    <p:extLst>
      <p:ext uri="{BB962C8B-B14F-4D97-AF65-F5344CB8AC3E}">
        <p14:creationId xmlns:p14="http://schemas.microsoft.com/office/powerpoint/2010/main" val="428427435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of FLEX Alumni project </a:t>
            </a:r>
            <a:r>
              <a:rPr lang="en-US" dirty="0" smtClean="0"/>
              <a:t>grant- Individual</a:t>
            </a:r>
            <a:endParaRPr lang="en-US" dirty="0"/>
          </a:p>
        </p:txBody>
      </p:sp>
      <p:sp>
        <p:nvSpPr>
          <p:cNvPr id="3" name="Text Placeholder 2"/>
          <p:cNvSpPr>
            <a:spLocks noGrp="1"/>
          </p:cNvSpPr>
          <p:nvPr>
            <p:ph type="body" sz="quarter" idx="12"/>
          </p:nvPr>
        </p:nvSpPr>
        <p:spPr>
          <a:xfrm>
            <a:off x="1143000" y="702128"/>
            <a:ext cx="3829050" cy="1200150"/>
          </a:xfrm>
        </p:spPr>
        <p:txBody>
          <a:bodyPr>
            <a:noAutofit/>
          </a:bodyPr>
          <a:lstStyle/>
          <a:p>
            <a:pPr marL="171450"/>
            <a:r>
              <a:rPr lang="en-US" sz="1350" dirty="0" err="1"/>
              <a:t>Iryna</a:t>
            </a:r>
            <a:r>
              <a:rPr lang="en-US" sz="1350" dirty="0"/>
              <a:t> </a:t>
            </a:r>
            <a:r>
              <a:rPr lang="en-US" sz="1350" dirty="0" err="1"/>
              <a:t>Nadyukova</a:t>
            </a:r>
            <a:r>
              <a:rPr lang="en-US" sz="1350" dirty="0"/>
              <a:t> ’14 organized a “Summer School of Arts” in </a:t>
            </a:r>
            <a:r>
              <a:rPr lang="en-US" sz="1350" dirty="0" err="1"/>
              <a:t>Volodymyr-Volynskyy</a:t>
            </a:r>
            <a:r>
              <a:rPr lang="en-US" sz="1350" dirty="0"/>
              <a:t> (Ukraine)</a:t>
            </a:r>
          </a:p>
          <a:p>
            <a:endParaRPr lang="en-US" sz="1350" dirty="0"/>
          </a:p>
          <a:p>
            <a:pPr marL="171450"/>
            <a:r>
              <a:rPr lang="en-US" sz="1350" dirty="0"/>
              <a:t>As an individual, </a:t>
            </a:r>
            <a:r>
              <a:rPr lang="en-US" sz="1350" dirty="0" err="1"/>
              <a:t>Iryna</a:t>
            </a:r>
            <a:r>
              <a:rPr lang="en-US" sz="1350" dirty="0"/>
              <a:t> received </a:t>
            </a:r>
            <a:r>
              <a:rPr lang="en-US" sz="1350" b="1" dirty="0"/>
              <a:t>$247 </a:t>
            </a:r>
            <a:r>
              <a:rPr lang="en-US" sz="1350" dirty="0"/>
              <a:t>in funding</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6350" y="742950"/>
            <a:ext cx="2819400"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2114550"/>
            <a:ext cx="327660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726379" y="3028950"/>
            <a:ext cx="3257550" cy="784830"/>
          </a:xfrm>
          <a:prstGeom prst="rect">
            <a:avLst/>
          </a:prstGeom>
          <a:noFill/>
        </p:spPr>
        <p:txBody>
          <a:bodyPr wrap="square" rtlCol="0">
            <a:spAutoFit/>
          </a:bodyPr>
          <a:lstStyle/>
          <a:p>
            <a:r>
              <a:rPr lang="en-US" sz="1500" dirty="0">
                <a:solidFill>
                  <a:srgbClr val="000000"/>
                </a:solidFill>
              </a:rPr>
              <a:t>Learn more about this </a:t>
            </a:r>
            <a:r>
              <a:rPr lang="en-US" sz="1500" dirty="0" err="1">
                <a:solidFill>
                  <a:srgbClr val="000000"/>
                </a:solidFill>
              </a:rPr>
              <a:t>projecton</a:t>
            </a:r>
            <a:r>
              <a:rPr lang="en-US" sz="1500" dirty="0">
                <a:solidFill>
                  <a:srgbClr val="000000"/>
                </a:solidFill>
              </a:rPr>
              <a:t> the </a:t>
            </a:r>
            <a:r>
              <a:rPr lang="en-US" sz="1500" dirty="0">
                <a:solidFill>
                  <a:srgbClr val="000000"/>
                </a:solidFill>
                <a:hlinkClick r:id="rId4"/>
              </a:rPr>
              <a:t>FLEX Alumni West Ukraine Facebook Page</a:t>
            </a:r>
            <a:r>
              <a:rPr lang="en-US" sz="1500" dirty="0">
                <a:solidFill>
                  <a:srgbClr val="000000"/>
                </a:solidFill>
              </a:rPr>
              <a:t>. </a:t>
            </a:r>
          </a:p>
        </p:txBody>
      </p:sp>
    </p:spTree>
    <p:extLst>
      <p:ext uri="{BB962C8B-B14F-4D97-AF65-F5344CB8AC3E}">
        <p14:creationId xmlns:p14="http://schemas.microsoft.com/office/powerpoint/2010/main" val="3262699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Example of FLEX Alumni project grant- Group</a:t>
            </a:r>
            <a:endParaRPr lang="en-US" dirty="0"/>
          </a:p>
        </p:txBody>
      </p:sp>
      <p:sp>
        <p:nvSpPr>
          <p:cNvPr id="3" name="Text Placeholder 2"/>
          <p:cNvSpPr>
            <a:spLocks noGrp="1"/>
          </p:cNvSpPr>
          <p:nvPr>
            <p:ph type="body" sz="quarter" idx="12"/>
          </p:nvPr>
        </p:nvSpPr>
        <p:spPr>
          <a:xfrm>
            <a:off x="4000500" y="971550"/>
            <a:ext cx="3829050" cy="3429000"/>
          </a:xfrm>
        </p:spPr>
        <p:txBody>
          <a:bodyPr>
            <a:normAutofit/>
          </a:bodyPr>
          <a:lstStyle/>
          <a:p>
            <a:pPr marL="171450"/>
            <a:r>
              <a:rPr lang="en-US" sz="1500" dirty="0"/>
              <a:t>“</a:t>
            </a:r>
            <a:r>
              <a:rPr lang="en-US" sz="1500" dirty="0" err="1"/>
              <a:t>TechMothers</a:t>
            </a:r>
            <a:r>
              <a:rPr lang="en-US" sz="1500" dirty="0"/>
              <a:t>” by Zhibek Kamalbek Kyzy ‘14: This ongoing project aims to teach computer literacy to mothers in rural areas of Kyrgyzstan, thereby increasing their chances of being employed.</a:t>
            </a:r>
          </a:p>
          <a:p>
            <a:endParaRPr lang="en-US" sz="1500" dirty="0"/>
          </a:p>
          <a:p>
            <a:pPr marL="171450"/>
            <a:r>
              <a:rPr lang="en-US" sz="1500" dirty="0"/>
              <a:t>The 5-person team received </a:t>
            </a:r>
            <a:r>
              <a:rPr lang="en-US" sz="1500" b="1" dirty="0"/>
              <a:t>$1,765 </a:t>
            </a:r>
            <a:r>
              <a:rPr lang="en-US" sz="1500" dirty="0"/>
              <a:t>in funding</a:t>
            </a:r>
          </a:p>
          <a:p>
            <a:endParaRPr lang="en-US" sz="1500" dirty="0"/>
          </a:p>
          <a:p>
            <a:pPr marL="171450"/>
            <a:r>
              <a:rPr lang="en-US" sz="1500" dirty="0"/>
              <a:t>See the video for her project </a:t>
            </a:r>
            <a:r>
              <a:rPr lang="en-US" sz="1500" dirty="0">
                <a:hlinkClick r:id="rId3"/>
              </a:rPr>
              <a:t>here</a:t>
            </a:r>
            <a:r>
              <a:rPr lang="en-US" sz="1500" dirty="0"/>
              <a:t>. </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50" y="742950"/>
            <a:ext cx="2686050" cy="3797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82483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Example of flex alumni travel grant</a:t>
            </a:r>
            <a:endParaRPr lang="en-US" dirty="0"/>
          </a:p>
        </p:txBody>
      </p:sp>
      <p:sp>
        <p:nvSpPr>
          <p:cNvPr id="3" name="Text Placeholder 2"/>
          <p:cNvSpPr>
            <a:spLocks noGrp="1"/>
          </p:cNvSpPr>
          <p:nvPr>
            <p:ph type="body" sz="quarter" idx="12"/>
          </p:nvPr>
        </p:nvSpPr>
        <p:spPr>
          <a:xfrm>
            <a:off x="683342" y="1047750"/>
            <a:ext cx="3931061" cy="3657599"/>
          </a:xfrm>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pPr marL="171450"/>
            <a:endParaRPr lang="en-US" dirty="0" smtClean="0"/>
          </a:p>
          <a:p>
            <a:pPr marL="171450"/>
            <a:r>
              <a:rPr lang="en-US" sz="1700" dirty="0" err="1" smtClean="0"/>
              <a:t>Aizhan</a:t>
            </a:r>
            <a:r>
              <a:rPr lang="en-US" sz="1700" dirty="0" smtClean="0"/>
              <a:t> </a:t>
            </a:r>
            <a:r>
              <a:rPr lang="en-US" sz="1700" dirty="0" err="1"/>
              <a:t>Kapysheva</a:t>
            </a:r>
            <a:r>
              <a:rPr lang="en-US" sz="1700" dirty="0"/>
              <a:t> ’10 </a:t>
            </a:r>
            <a:r>
              <a:rPr lang="en-US" sz="1700" dirty="0" smtClean="0"/>
              <a:t>used a travel grant to travel to Amman, Jordan to serve as an intern </a:t>
            </a:r>
            <a:r>
              <a:rPr lang="en-US" sz="1700" dirty="0"/>
              <a:t>for the Adolescent Development and Participation section of the UNICEF Regional Office for Middle East and North </a:t>
            </a:r>
            <a:r>
              <a:rPr lang="en-US" sz="1700" dirty="0" smtClean="0"/>
              <a:t>Africa.</a:t>
            </a:r>
            <a:endParaRPr lang="en-US" sz="1700" dirty="0"/>
          </a:p>
        </p:txBody>
      </p:sp>
      <p:pic>
        <p:nvPicPr>
          <p:cNvPr id="4" name="Picture 3" descr="C:\Users\bkhan\Videos\QR Grant Stories\20776470_10155469217235132_2620057056239943582_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711610"/>
            <a:ext cx="3200400" cy="1930896"/>
          </a:xfrm>
          <a:prstGeom prst="rect">
            <a:avLst/>
          </a:prstGeom>
          <a:noFill/>
          <a:ln>
            <a:noFill/>
          </a:ln>
        </p:spPr>
      </p:pic>
      <p:pic>
        <p:nvPicPr>
          <p:cNvPr id="6" name="Picture 5" descr="C:\Users\bkhan\Videos\NUS9-9gcPM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9037" y="711610"/>
            <a:ext cx="3257550" cy="2051340"/>
          </a:xfrm>
          <a:prstGeom prst="rect">
            <a:avLst/>
          </a:prstGeom>
          <a:noFill/>
          <a:ln>
            <a:noFill/>
          </a:ln>
        </p:spPr>
      </p:pic>
      <p:sp>
        <p:nvSpPr>
          <p:cNvPr id="7" name="TextBox 6"/>
          <p:cNvSpPr txBox="1"/>
          <p:nvPr/>
        </p:nvSpPr>
        <p:spPr>
          <a:xfrm>
            <a:off x="4702277" y="2724150"/>
            <a:ext cx="3371849" cy="1569660"/>
          </a:xfrm>
          <a:prstGeom prst="rect">
            <a:avLst/>
          </a:prstGeom>
          <a:noFill/>
        </p:spPr>
        <p:txBody>
          <a:bodyPr wrap="square" rtlCol="0">
            <a:spAutoFit/>
          </a:bodyPr>
          <a:lstStyle/>
          <a:p>
            <a:r>
              <a:rPr lang="en-US" sz="1600" dirty="0" err="1">
                <a:solidFill>
                  <a:srgbClr val="000000"/>
                </a:solidFill>
              </a:rPr>
              <a:t>Zhanar</a:t>
            </a:r>
            <a:r>
              <a:rPr lang="en-US" sz="1600" dirty="0">
                <a:solidFill>
                  <a:srgbClr val="000000"/>
                </a:solidFill>
              </a:rPr>
              <a:t> </a:t>
            </a:r>
            <a:r>
              <a:rPr lang="en-US" sz="1600" dirty="0" err="1">
                <a:solidFill>
                  <a:srgbClr val="000000"/>
                </a:solidFill>
              </a:rPr>
              <a:t>Tuleutayeva</a:t>
            </a:r>
            <a:r>
              <a:rPr lang="en-US" sz="1600" dirty="0">
                <a:solidFill>
                  <a:srgbClr val="000000"/>
                </a:solidFill>
              </a:rPr>
              <a:t> ’13 used a travel grant to attend a summer school program at the American Institute on Political and Economic Systems in Prague, Czech Republic.</a:t>
            </a:r>
          </a:p>
        </p:txBody>
      </p:sp>
    </p:spTree>
    <p:extLst>
      <p:ext uri="{BB962C8B-B14F-4D97-AF65-F5344CB8AC3E}">
        <p14:creationId xmlns:p14="http://schemas.microsoft.com/office/powerpoint/2010/main" val="3637276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3200" dirty="0" smtClean="0"/>
              <a:t>“Be YOUNIQUE” Art school</a:t>
            </a:r>
            <a:endParaRPr lang="ru-RU" sz="3200" dirty="0"/>
          </a:p>
        </p:txBody>
      </p:sp>
      <p:sp>
        <p:nvSpPr>
          <p:cNvPr id="3" name="Текст 2"/>
          <p:cNvSpPr>
            <a:spLocks noGrp="1"/>
          </p:cNvSpPr>
          <p:nvPr>
            <p:ph type="body" sz="quarter" idx="12"/>
          </p:nvPr>
        </p:nvSpPr>
        <p:spPr>
          <a:xfrm>
            <a:off x="457200" y="959874"/>
            <a:ext cx="8458200" cy="3429000"/>
          </a:xfrm>
        </p:spPr>
        <p:txBody>
          <a:bodyPr/>
          <a:lstStyle/>
          <a:p>
            <a:pPr marL="171450" indent="-171450">
              <a:buFont typeface="Arial" panose="020B0604020202020204" pitchFamily="34" charset="0"/>
              <a:buChar char="•"/>
            </a:pPr>
            <a:r>
              <a:rPr lang="en-US" sz="1200" dirty="0" smtClean="0"/>
              <a:t>Group Grant 1800$</a:t>
            </a:r>
          </a:p>
          <a:p>
            <a:pPr marL="171450" indent="-171450">
              <a:buFont typeface="Arial" panose="020B0604020202020204" pitchFamily="34" charset="0"/>
              <a:buChar char="•"/>
            </a:pPr>
            <a:r>
              <a:rPr lang="en-US" sz="1200" dirty="0" smtClean="0"/>
              <a:t>Grant </a:t>
            </a:r>
            <a:r>
              <a:rPr lang="en-US" sz="1200" dirty="0" err="1" smtClean="0"/>
              <a:t>Recepient</a:t>
            </a:r>
            <a:r>
              <a:rPr lang="en-US" sz="1200" dirty="0" smtClean="0"/>
              <a:t>: </a:t>
            </a:r>
            <a:r>
              <a:rPr lang="en-US" sz="1200" dirty="0" err="1" smtClean="0"/>
              <a:t>Bibinur</a:t>
            </a:r>
            <a:r>
              <a:rPr lang="en-US" sz="1200" dirty="0" smtClean="0"/>
              <a:t> </a:t>
            </a:r>
            <a:r>
              <a:rPr lang="en-US" sz="1200" dirty="0" err="1" smtClean="0"/>
              <a:t>Zhamaliddenova</a:t>
            </a:r>
            <a:endParaRPr lang="en-US" sz="1200" dirty="0" smtClean="0"/>
          </a:p>
          <a:p>
            <a:pPr marL="171450" indent="-171450">
              <a:buFont typeface="Arial" panose="020B0604020202020204" pitchFamily="34" charset="0"/>
              <a:buChar char="•"/>
            </a:pPr>
            <a:r>
              <a:rPr lang="en-US" sz="1200" dirty="0" err="1" smtClean="0"/>
              <a:t>Bibinur</a:t>
            </a:r>
            <a:r>
              <a:rPr lang="en-US" sz="1200" dirty="0" smtClean="0"/>
              <a:t> </a:t>
            </a:r>
            <a:r>
              <a:rPr lang="en-US" sz="1200" dirty="0"/>
              <a:t>led a team of 22 volunteers who organized an art project for 27 children of at the S.O.S Children's Village in Almaty. The idea of the workshop was to equip children with skills that can empower and assist them for future. The children took part in classes on drawing, created hand-made crafts, took dance and singing classes, and developed their public speaking skills through theater classes.  After the children honed their skills in these various artistic fields, they participated and presented at numerous charity fairs, carnivals, community events, and art exhibits in the region. The artwork that the children created sold out at nearly ever fair they attended and the children agreed to use the funds raised to help pay for medical expenses of a friend of S.O.S villages that is battling cancer.</a:t>
            </a:r>
            <a:endParaRPr lang="en-US" sz="1200" dirty="0" smtClean="0"/>
          </a:p>
          <a:p>
            <a:endParaRPr lang="ru-RU" dirty="0"/>
          </a:p>
        </p:txBody>
      </p:sp>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t="26667" r="3430" b="23982"/>
          <a:stretch/>
        </p:blipFill>
        <p:spPr>
          <a:xfrm>
            <a:off x="6172200" y="2952750"/>
            <a:ext cx="2343150" cy="1694933"/>
          </a:xfrm>
          <a:prstGeom prst="rect">
            <a:avLst/>
          </a:prstGeom>
        </p:spPr>
      </p:pic>
    </p:spTree>
    <p:extLst>
      <p:ext uri="{BB962C8B-B14F-4D97-AF65-F5344CB8AC3E}">
        <p14:creationId xmlns:p14="http://schemas.microsoft.com/office/powerpoint/2010/main" val="17830361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2066355A-084C-D24E-9AD2-7E4FC41EA627}" type="slidenum">
              <a:rPr lang="en-US" smtClean="0"/>
              <a:t>15</a:t>
            </a:fld>
            <a:endParaRPr lang="en-US"/>
          </a:p>
        </p:txBody>
      </p:sp>
      <p:pic>
        <p:nvPicPr>
          <p:cNvPr id="5" name="Рисунок 4"/>
          <p:cNvPicPr>
            <a:picLocks noChangeAspect="1"/>
          </p:cNvPicPr>
          <p:nvPr/>
        </p:nvPicPr>
        <p:blipFill>
          <a:blip r:embed="rId2"/>
          <a:stretch>
            <a:fillRect/>
          </a:stretch>
        </p:blipFill>
        <p:spPr>
          <a:xfrm>
            <a:off x="1752600" y="37485"/>
            <a:ext cx="3353091" cy="5029636"/>
          </a:xfrm>
          <a:prstGeom prst="rect">
            <a:avLst/>
          </a:prstGeom>
        </p:spPr>
      </p:pic>
      <p:pic>
        <p:nvPicPr>
          <p:cNvPr id="6" name="Рисунок 5"/>
          <p:cNvPicPr>
            <a:picLocks noChangeAspect="1"/>
          </p:cNvPicPr>
          <p:nvPr/>
        </p:nvPicPr>
        <p:blipFill>
          <a:blip r:embed="rId3"/>
          <a:stretch>
            <a:fillRect/>
          </a:stretch>
        </p:blipFill>
        <p:spPr>
          <a:xfrm>
            <a:off x="5410200" y="77112"/>
            <a:ext cx="3499407" cy="4950381"/>
          </a:xfrm>
          <a:prstGeom prst="rect">
            <a:avLst/>
          </a:prstGeom>
        </p:spPr>
      </p:pic>
    </p:spTree>
    <p:extLst>
      <p:ext uri="{BB962C8B-B14F-4D97-AF65-F5344CB8AC3E}">
        <p14:creationId xmlns:p14="http://schemas.microsoft.com/office/powerpoint/2010/main" val="5756095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2066355A-084C-D24E-9AD2-7E4FC41EA627}" type="slidenum">
              <a:rPr lang="en-US" smtClean="0"/>
              <a:t>16</a:t>
            </a:fld>
            <a:endParaRPr lang="en-US"/>
          </a:p>
        </p:txBody>
      </p:sp>
      <p:pic>
        <p:nvPicPr>
          <p:cNvPr id="5" name="Рисунок 4"/>
          <p:cNvPicPr>
            <a:picLocks noChangeAspect="1"/>
          </p:cNvPicPr>
          <p:nvPr/>
        </p:nvPicPr>
        <p:blipFill>
          <a:blip r:embed="rId2"/>
          <a:stretch>
            <a:fillRect/>
          </a:stretch>
        </p:blipFill>
        <p:spPr>
          <a:xfrm>
            <a:off x="1828800" y="84366"/>
            <a:ext cx="3310415" cy="4974767"/>
          </a:xfrm>
          <a:prstGeom prst="rect">
            <a:avLst/>
          </a:prstGeom>
        </p:spPr>
      </p:pic>
      <p:pic>
        <p:nvPicPr>
          <p:cNvPr id="6" name="Рисунок 5"/>
          <p:cNvPicPr>
            <a:picLocks noChangeAspect="1"/>
          </p:cNvPicPr>
          <p:nvPr/>
        </p:nvPicPr>
        <p:blipFill>
          <a:blip r:embed="rId3"/>
          <a:stretch>
            <a:fillRect/>
          </a:stretch>
        </p:blipFill>
        <p:spPr>
          <a:xfrm>
            <a:off x="5638800" y="84365"/>
            <a:ext cx="3316511" cy="4974767"/>
          </a:xfrm>
          <a:prstGeom prst="rect">
            <a:avLst/>
          </a:prstGeom>
        </p:spPr>
      </p:pic>
    </p:spTree>
    <p:extLst>
      <p:ext uri="{BB962C8B-B14F-4D97-AF65-F5344CB8AC3E}">
        <p14:creationId xmlns:p14="http://schemas.microsoft.com/office/powerpoint/2010/main" val="88845539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2066355A-084C-D24E-9AD2-7E4FC41EA627}" type="slidenum">
              <a:rPr lang="en-US" smtClean="0"/>
              <a:t>17</a:t>
            </a:fld>
            <a:endParaRPr lang="en-US"/>
          </a:p>
        </p:txBody>
      </p:sp>
      <p:pic>
        <p:nvPicPr>
          <p:cNvPr id="5" name="Рисунок 4"/>
          <p:cNvPicPr>
            <a:picLocks noChangeAspect="1"/>
          </p:cNvPicPr>
          <p:nvPr/>
        </p:nvPicPr>
        <p:blipFill>
          <a:blip r:embed="rId2"/>
          <a:stretch>
            <a:fillRect/>
          </a:stretch>
        </p:blipFill>
        <p:spPr>
          <a:xfrm>
            <a:off x="1897382" y="349565"/>
            <a:ext cx="6675699" cy="4444369"/>
          </a:xfrm>
          <a:prstGeom prst="rect">
            <a:avLst/>
          </a:prstGeom>
        </p:spPr>
      </p:pic>
    </p:spTree>
    <p:extLst>
      <p:ext uri="{BB962C8B-B14F-4D97-AF65-F5344CB8AC3E}">
        <p14:creationId xmlns:p14="http://schemas.microsoft.com/office/powerpoint/2010/main" val="399863707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2066355A-084C-D24E-9AD2-7E4FC41EA627}" type="slidenum">
              <a:rPr lang="en-US" smtClean="0"/>
              <a:t>18</a:t>
            </a:fld>
            <a:endParaRPr lang="en-US"/>
          </a:p>
        </p:txBody>
      </p:sp>
      <p:pic>
        <p:nvPicPr>
          <p:cNvPr id="5" name="Рисунок 4"/>
          <p:cNvPicPr>
            <a:picLocks noChangeAspect="1"/>
          </p:cNvPicPr>
          <p:nvPr/>
        </p:nvPicPr>
        <p:blipFill>
          <a:blip r:embed="rId2"/>
          <a:stretch>
            <a:fillRect/>
          </a:stretch>
        </p:blipFill>
        <p:spPr>
          <a:xfrm>
            <a:off x="1752600" y="147716"/>
            <a:ext cx="7248772" cy="4834547"/>
          </a:xfrm>
          <a:prstGeom prst="rect">
            <a:avLst/>
          </a:prstGeom>
        </p:spPr>
      </p:pic>
    </p:spTree>
    <p:extLst>
      <p:ext uri="{BB962C8B-B14F-4D97-AF65-F5344CB8AC3E}">
        <p14:creationId xmlns:p14="http://schemas.microsoft.com/office/powerpoint/2010/main" val="20922026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dirty="0"/>
              <a:t>Goals of the Grants Program</a:t>
            </a:r>
          </a:p>
        </p:txBody>
      </p:sp>
      <p:sp>
        <p:nvSpPr>
          <p:cNvPr id="4" name="Slide Number Placeholder 3"/>
          <p:cNvSpPr>
            <a:spLocks noGrp="1"/>
          </p:cNvSpPr>
          <p:nvPr>
            <p:ph type="sldNum" sz="quarter" idx="12"/>
          </p:nvPr>
        </p:nvSpPr>
        <p:spPr/>
        <p:txBody>
          <a:bodyPr/>
          <a:lstStyle/>
          <a:p>
            <a:fld id="{2066355A-084C-D24E-9AD2-7E4FC41EA627}" type="slidenum">
              <a:rPr lang="en-US" smtClean="0"/>
              <a:t>1</a:t>
            </a:fld>
            <a:endParaRPr lang="en-US"/>
          </a:p>
        </p:txBody>
      </p:sp>
      <p:sp>
        <p:nvSpPr>
          <p:cNvPr id="5" name="Content Placeholder 4"/>
          <p:cNvSpPr>
            <a:spLocks noGrp="1"/>
          </p:cNvSpPr>
          <p:nvPr>
            <p:ph idx="1"/>
          </p:nvPr>
        </p:nvSpPr>
        <p:spPr>
          <a:xfrm>
            <a:off x="462973" y="895350"/>
            <a:ext cx="7842827" cy="3200400"/>
          </a:xfrm>
        </p:spPr>
        <p:txBody>
          <a:bodyPr/>
          <a:lstStyle/>
          <a:p>
            <a:endParaRPr lang="en-US" b="1" dirty="0">
              <a:latin typeface="+mn-lt"/>
            </a:endParaRPr>
          </a:p>
          <a:p>
            <a:r>
              <a:rPr lang="en-US" b="1" i="0" dirty="0">
                <a:solidFill>
                  <a:schemeClr val="tx1"/>
                </a:solidFill>
                <a:latin typeface="+mn-lt"/>
              </a:rPr>
              <a:t>Why are alumni grants important?</a:t>
            </a:r>
          </a:p>
          <a:p>
            <a:endParaRPr lang="en-US" b="1" dirty="0">
              <a:solidFill>
                <a:schemeClr val="tx1"/>
              </a:solidFill>
              <a:latin typeface="+mn-lt"/>
            </a:endParaRPr>
          </a:p>
          <a:p>
            <a:endParaRPr lang="en-US" dirty="0">
              <a:solidFill>
                <a:schemeClr val="tx1"/>
              </a:solidFill>
              <a:latin typeface="+mn-lt"/>
            </a:endParaRPr>
          </a:p>
          <a:p>
            <a:endParaRPr lang="en-US" dirty="0">
              <a:solidFill>
                <a:schemeClr val="tx1"/>
              </a:solidFill>
              <a:latin typeface="+mn-lt"/>
            </a:endParaRPr>
          </a:p>
          <a:p>
            <a:endParaRPr lang="en-US" dirty="0">
              <a:latin typeface="+mn-lt"/>
            </a:endParaRPr>
          </a:p>
          <a:p>
            <a:endParaRPr lang="en-US" dirty="0">
              <a:latin typeface="+mj-lt"/>
            </a:endParaRPr>
          </a:p>
          <a:p>
            <a:r>
              <a:rPr lang="en-US" b="1" i="0" dirty="0">
                <a:solidFill>
                  <a:schemeClr val="tx1"/>
                </a:solidFill>
                <a:latin typeface="+mj-lt"/>
              </a:rPr>
              <a:t>Who funds and who administers FLEX Alumni Grants?</a:t>
            </a:r>
          </a:p>
          <a:p>
            <a:pPr>
              <a:lnSpc>
                <a:spcPct val="80000"/>
              </a:lnSpc>
            </a:pPr>
            <a:r>
              <a:rPr lang="en-US" altLang="en-US" dirty="0">
                <a:solidFill>
                  <a:schemeClr val="tx1"/>
                </a:solidFill>
              </a:rPr>
              <a:t>						</a:t>
            </a:r>
            <a:endParaRPr lang="en-US" altLang="en-US" dirty="0">
              <a:solidFill>
                <a:schemeClr val="tx1"/>
              </a:solidFill>
              <a:latin typeface="+mn-lt"/>
            </a:endParaRPr>
          </a:p>
          <a:p>
            <a:pPr>
              <a:lnSpc>
                <a:spcPct val="80000"/>
              </a:lnSpc>
            </a:pPr>
            <a:r>
              <a:rPr lang="en-US" altLang="en-US" dirty="0">
                <a:solidFill>
                  <a:schemeClr val="tx1"/>
                </a:solidFill>
                <a:latin typeface="+mn-lt"/>
              </a:rPr>
              <a:t>						</a:t>
            </a:r>
            <a:endParaRPr lang="en-US" b="1" i="0" dirty="0">
              <a:solidFill>
                <a:schemeClr val="tx1"/>
              </a:solidFill>
              <a:latin typeface="+mn-lt"/>
            </a:endParaRPr>
          </a:p>
          <a:p>
            <a:endParaRPr lang="en-US" b="1" i="0" dirty="0">
              <a:latin typeface="+mn-lt"/>
            </a:endParaRPr>
          </a:p>
          <a:p>
            <a:endParaRPr lang="en-US" b="1" i="0" dirty="0">
              <a:latin typeface="+mn-lt"/>
            </a:endParaRPr>
          </a:p>
          <a:p>
            <a:endParaRPr lang="en-US" dirty="0">
              <a:latin typeface="+mn-lt"/>
            </a:endParaRPr>
          </a:p>
        </p:txBody>
      </p:sp>
      <p:sp>
        <p:nvSpPr>
          <p:cNvPr id="8" name="Rectangle 7"/>
          <p:cNvSpPr/>
          <p:nvPr/>
        </p:nvSpPr>
        <p:spPr>
          <a:xfrm>
            <a:off x="462972" y="1352550"/>
            <a:ext cx="4185228" cy="646331"/>
          </a:xfrm>
          <a:prstGeom prst="rect">
            <a:avLst/>
          </a:prstGeom>
          <a:solidFill>
            <a:schemeClr val="accent3">
              <a:lumMod val="20000"/>
              <a:lumOff val="80000"/>
            </a:schemeClr>
          </a:solidFill>
        </p:spPr>
        <p:txBody>
          <a:bodyPr wrap="square">
            <a:spAutoFit/>
          </a:bodyPr>
          <a:lstStyle/>
          <a:p>
            <a:pPr>
              <a:buFont typeface="Wingdings" panose="05000000000000000000" pitchFamily="2" charset="2"/>
              <a:buChar char="ü"/>
            </a:pPr>
            <a:r>
              <a:rPr lang="en-US" sz="1200" dirty="0"/>
              <a:t>   To support alumni initiatives in their countries/regions</a:t>
            </a:r>
          </a:p>
          <a:p>
            <a:pPr>
              <a:buFont typeface="Wingdings" panose="05000000000000000000" pitchFamily="2" charset="2"/>
              <a:buChar char="ü"/>
            </a:pPr>
            <a:r>
              <a:rPr lang="en-US" sz="1200" dirty="0"/>
              <a:t>   To help alumni develop professional skills in project </a:t>
            </a:r>
          </a:p>
          <a:p>
            <a:r>
              <a:rPr lang="en-US" sz="1200" dirty="0"/>
              <a:t>      management</a:t>
            </a:r>
          </a:p>
        </p:txBody>
      </p:sp>
      <p:sp>
        <p:nvSpPr>
          <p:cNvPr id="9" name="Rectangle 8"/>
          <p:cNvSpPr/>
          <p:nvPr/>
        </p:nvSpPr>
        <p:spPr>
          <a:xfrm>
            <a:off x="416151" y="2571750"/>
            <a:ext cx="4463598" cy="683264"/>
          </a:xfrm>
          <a:prstGeom prst="rect">
            <a:avLst/>
          </a:prstGeom>
          <a:solidFill>
            <a:schemeClr val="accent3">
              <a:lumMod val="20000"/>
              <a:lumOff val="80000"/>
            </a:schemeClr>
          </a:solidFill>
        </p:spPr>
        <p:txBody>
          <a:bodyPr wrap="square">
            <a:spAutoFit/>
          </a:bodyPr>
          <a:lstStyle/>
          <a:p>
            <a:pPr>
              <a:lnSpc>
                <a:spcPct val="80000"/>
              </a:lnSpc>
            </a:pPr>
            <a:r>
              <a:rPr lang="en-US" altLang="en-US" sz="1200" dirty="0"/>
              <a:t>Funded by the U.S. Department of State, </a:t>
            </a:r>
          </a:p>
          <a:p>
            <a:pPr>
              <a:lnSpc>
                <a:spcPct val="80000"/>
              </a:lnSpc>
            </a:pPr>
            <a:r>
              <a:rPr lang="en-US" altLang="en-US" sz="1200" dirty="0"/>
              <a:t>Bureau of Educational and Cultural Affairs</a:t>
            </a:r>
          </a:p>
          <a:p>
            <a:pPr>
              <a:lnSpc>
                <a:spcPct val="80000"/>
              </a:lnSpc>
            </a:pPr>
            <a:endParaRPr lang="en-US" altLang="en-US" sz="1200" dirty="0"/>
          </a:p>
          <a:p>
            <a:pPr>
              <a:lnSpc>
                <a:spcPct val="80000"/>
              </a:lnSpc>
            </a:pPr>
            <a:r>
              <a:rPr lang="en-US" altLang="en-US" sz="1200" dirty="0"/>
              <a:t>Administered by American Councils for International Education</a:t>
            </a:r>
            <a:endParaRPr lang="en-US" altLang="en-US" sz="1200" b="1" dirty="0"/>
          </a:p>
        </p:txBody>
      </p:sp>
      <p:pic>
        <p:nvPicPr>
          <p:cNvPr id="3" name="Picture 2"/>
          <p:cNvPicPr>
            <a:picLocks noChangeAspect="1"/>
          </p:cNvPicPr>
          <p:nvPr/>
        </p:nvPicPr>
        <p:blipFill>
          <a:blip r:embed="rId2"/>
          <a:stretch>
            <a:fillRect/>
          </a:stretch>
        </p:blipFill>
        <p:spPr>
          <a:xfrm>
            <a:off x="1902838" y="3409951"/>
            <a:ext cx="2273189" cy="1502196"/>
          </a:xfrm>
          <a:prstGeom prst="rect">
            <a:avLst/>
          </a:prstGeom>
        </p:spPr>
      </p:pic>
      <p:pic>
        <p:nvPicPr>
          <p:cNvPr id="10" name="Picture 9"/>
          <p:cNvPicPr>
            <a:picLocks noChangeAspect="1"/>
          </p:cNvPicPr>
          <p:nvPr/>
        </p:nvPicPr>
        <p:blipFill>
          <a:blip r:embed="rId3"/>
          <a:stretch>
            <a:fillRect/>
          </a:stretch>
        </p:blipFill>
        <p:spPr>
          <a:xfrm>
            <a:off x="6619103" y="3409951"/>
            <a:ext cx="2225402" cy="1478657"/>
          </a:xfrm>
          <a:prstGeom prst="rect">
            <a:avLst/>
          </a:prstGeom>
        </p:spPr>
      </p:pic>
      <p:pic>
        <p:nvPicPr>
          <p:cNvPr id="11" name="Picture 10"/>
          <p:cNvPicPr>
            <a:picLocks noChangeAspect="1"/>
          </p:cNvPicPr>
          <p:nvPr/>
        </p:nvPicPr>
        <p:blipFill>
          <a:blip r:embed="rId4"/>
          <a:stretch>
            <a:fillRect/>
          </a:stretch>
        </p:blipFill>
        <p:spPr>
          <a:xfrm>
            <a:off x="4305300" y="3409951"/>
            <a:ext cx="2220598" cy="1478657"/>
          </a:xfrm>
          <a:prstGeom prst="rect">
            <a:avLst/>
          </a:prstGeom>
        </p:spPr>
      </p:pic>
      <p:pic>
        <p:nvPicPr>
          <p:cNvPr id="12" name="Picture 11">
            <a:extLst>
              <a:ext uri="{FF2B5EF4-FFF2-40B4-BE49-F238E27FC236}">
                <a16:creationId xmlns:a16="http://schemas.microsoft.com/office/drawing/2014/main" id="{3F3DD38C-DFE4-4A51-85F8-6A16A9EDA6DD}"/>
              </a:ext>
            </a:extLst>
          </p:cNvPr>
          <p:cNvPicPr>
            <a:picLocks noChangeAspect="1"/>
          </p:cNvPicPr>
          <p:nvPr/>
        </p:nvPicPr>
        <p:blipFill>
          <a:blip r:embed="rId5"/>
          <a:stretch>
            <a:fillRect/>
          </a:stretch>
        </p:blipFill>
        <p:spPr>
          <a:xfrm>
            <a:off x="5257800" y="886238"/>
            <a:ext cx="3270384" cy="2441887"/>
          </a:xfrm>
          <a:prstGeom prst="rect">
            <a:avLst/>
          </a:prstGeom>
        </p:spPr>
      </p:pic>
    </p:spTree>
    <p:extLst>
      <p:ext uri="{BB962C8B-B14F-4D97-AF65-F5344CB8AC3E}">
        <p14:creationId xmlns:p14="http://schemas.microsoft.com/office/powerpoint/2010/main" val="61024456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2066355A-084C-D24E-9AD2-7E4FC41EA627}" type="slidenum">
              <a:rPr lang="en-US" smtClean="0"/>
              <a:t>19</a:t>
            </a:fld>
            <a:endParaRPr lang="en-US"/>
          </a:p>
        </p:txBody>
      </p:sp>
      <p:pic>
        <p:nvPicPr>
          <p:cNvPr id="5" name="Рисунок 4"/>
          <p:cNvPicPr>
            <a:picLocks noChangeAspect="1"/>
          </p:cNvPicPr>
          <p:nvPr/>
        </p:nvPicPr>
        <p:blipFill>
          <a:blip r:embed="rId2"/>
          <a:stretch>
            <a:fillRect/>
          </a:stretch>
        </p:blipFill>
        <p:spPr>
          <a:xfrm>
            <a:off x="1724273" y="422834"/>
            <a:ext cx="7419727" cy="4169886"/>
          </a:xfrm>
          <a:prstGeom prst="rect">
            <a:avLst/>
          </a:prstGeom>
        </p:spPr>
      </p:pic>
    </p:spTree>
    <p:extLst>
      <p:ext uri="{BB962C8B-B14F-4D97-AF65-F5344CB8AC3E}">
        <p14:creationId xmlns:p14="http://schemas.microsoft.com/office/powerpoint/2010/main" val="35257550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2066355A-084C-D24E-9AD2-7E4FC41EA627}" type="slidenum">
              <a:rPr lang="en-US" smtClean="0"/>
              <a:t>20</a:t>
            </a:fld>
            <a:endParaRPr lang="en-US"/>
          </a:p>
        </p:txBody>
      </p:sp>
      <p:pic>
        <p:nvPicPr>
          <p:cNvPr id="5" name="Рисунок 4"/>
          <p:cNvPicPr>
            <a:picLocks noChangeAspect="1"/>
          </p:cNvPicPr>
          <p:nvPr/>
        </p:nvPicPr>
        <p:blipFill>
          <a:blip r:embed="rId2"/>
          <a:stretch>
            <a:fillRect/>
          </a:stretch>
        </p:blipFill>
        <p:spPr>
          <a:xfrm>
            <a:off x="2181000" y="430080"/>
            <a:ext cx="6517442" cy="4340616"/>
          </a:xfrm>
          <a:prstGeom prst="rect">
            <a:avLst/>
          </a:prstGeom>
        </p:spPr>
      </p:pic>
    </p:spTree>
    <p:extLst>
      <p:ext uri="{BB962C8B-B14F-4D97-AF65-F5344CB8AC3E}">
        <p14:creationId xmlns:p14="http://schemas.microsoft.com/office/powerpoint/2010/main" val="391382094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2066355A-084C-D24E-9AD2-7E4FC41EA627}" type="slidenum">
              <a:rPr lang="en-US" smtClean="0"/>
              <a:t>21</a:t>
            </a:fld>
            <a:endParaRPr lang="en-US"/>
          </a:p>
        </p:txBody>
      </p:sp>
      <p:pic>
        <p:nvPicPr>
          <p:cNvPr id="5" name="Рисунок 4"/>
          <p:cNvPicPr>
            <a:picLocks noChangeAspect="1"/>
          </p:cNvPicPr>
          <p:nvPr/>
        </p:nvPicPr>
        <p:blipFill>
          <a:blip r:embed="rId2"/>
          <a:stretch>
            <a:fillRect/>
          </a:stretch>
        </p:blipFill>
        <p:spPr>
          <a:xfrm>
            <a:off x="1676400" y="288485"/>
            <a:ext cx="7356339" cy="4139166"/>
          </a:xfrm>
          <a:prstGeom prst="rect">
            <a:avLst/>
          </a:prstGeom>
        </p:spPr>
      </p:pic>
    </p:spTree>
    <p:extLst>
      <p:ext uri="{BB962C8B-B14F-4D97-AF65-F5344CB8AC3E}">
        <p14:creationId xmlns:p14="http://schemas.microsoft.com/office/powerpoint/2010/main" val="100761005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3984" y="290368"/>
            <a:ext cx="8229600" cy="228600"/>
          </a:xfrm>
        </p:spPr>
        <p:txBody>
          <a:bodyPr/>
          <a:lstStyle/>
          <a:p>
            <a:r>
              <a:rPr lang="en-US" dirty="0"/>
              <a:t>Digital MEDIA BOOT CAMP by </a:t>
            </a:r>
            <a:r>
              <a:rPr lang="en-US" dirty="0" err="1"/>
              <a:t>Zhanna</a:t>
            </a:r>
            <a:r>
              <a:rPr lang="en-US" dirty="0"/>
              <a:t> Tsoy’11</a:t>
            </a:r>
            <a:endParaRPr lang="ru-RU" dirty="0"/>
          </a:p>
        </p:txBody>
      </p:sp>
      <p:sp>
        <p:nvSpPr>
          <p:cNvPr id="4" name="Номер слайда 3"/>
          <p:cNvSpPr>
            <a:spLocks noGrp="1"/>
          </p:cNvSpPr>
          <p:nvPr>
            <p:ph type="sldNum" sz="quarter" idx="12"/>
          </p:nvPr>
        </p:nvSpPr>
        <p:spPr/>
        <p:txBody>
          <a:bodyPr/>
          <a:lstStyle/>
          <a:p>
            <a:fld id="{2066355A-084C-D24E-9AD2-7E4FC41EA627}" type="slidenum">
              <a:rPr lang="en-US" smtClean="0"/>
              <a:t>22</a:t>
            </a:fld>
            <a:endParaRPr lang="en-US"/>
          </a:p>
        </p:txBody>
      </p:sp>
      <p:pic>
        <p:nvPicPr>
          <p:cNvPr id="5" name="Рисунок 4"/>
          <p:cNvPicPr>
            <a:picLocks noChangeAspect="1"/>
          </p:cNvPicPr>
          <p:nvPr/>
        </p:nvPicPr>
        <p:blipFill>
          <a:blip r:embed="rId2"/>
          <a:stretch>
            <a:fillRect/>
          </a:stretch>
        </p:blipFill>
        <p:spPr>
          <a:xfrm>
            <a:off x="2286000" y="747568"/>
            <a:ext cx="5916181" cy="4325355"/>
          </a:xfrm>
          <a:prstGeom prst="rect">
            <a:avLst/>
          </a:prstGeom>
        </p:spPr>
      </p:pic>
    </p:spTree>
    <p:extLst>
      <p:ext uri="{BB962C8B-B14F-4D97-AF65-F5344CB8AC3E}">
        <p14:creationId xmlns:p14="http://schemas.microsoft.com/office/powerpoint/2010/main" val="288234567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2"/>
          </p:nvPr>
        </p:nvSpPr>
        <p:spPr>
          <a:xfrm>
            <a:off x="228600" y="361950"/>
            <a:ext cx="6515100" cy="3429000"/>
          </a:xfrm>
        </p:spPr>
        <p:txBody>
          <a:bodyPr>
            <a:normAutofit/>
          </a:bodyPr>
          <a:lstStyle/>
          <a:p>
            <a:r>
              <a:rPr lang="en-US" sz="1350" b="1" dirty="0">
                <a:latin typeface="+mj-lt"/>
              </a:rPr>
              <a:t>Digital Media </a:t>
            </a:r>
            <a:r>
              <a:rPr lang="en-US" sz="1350" b="1" dirty="0" err="1">
                <a:latin typeface="+mj-lt"/>
              </a:rPr>
              <a:t>BootCamp</a:t>
            </a:r>
            <a:r>
              <a:rPr lang="en-US" sz="1350" b="1" dirty="0">
                <a:latin typeface="+mj-lt"/>
              </a:rPr>
              <a:t> - is a 4-week cost-free </a:t>
            </a:r>
            <a:r>
              <a:rPr lang="en-US" sz="1350" b="1" dirty="0" err="1">
                <a:latin typeface="+mj-lt"/>
              </a:rPr>
              <a:t>camp,which</a:t>
            </a:r>
            <a:r>
              <a:rPr lang="en-US" sz="1350" b="1" dirty="0">
                <a:latin typeface="+mj-lt"/>
              </a:rPr>
              <a:t> teaches Digital Media Technologies to 9-11th graders all over Kazakhstan. It gives amazing chance and opportunity to high school students to study 3D modeling, animation, graphic design and visual effects!</a:t>
            </a:r>
            <a:endParaRPr lang="ru-RU" sz="1350" b="1" dirty="0">
              <a:latin typeface="+mj-lt"/>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276350"/>
            <a:ext cx="4972652" cy="3313807"/>
          </a:xfrm>
          <a:prstGeom prst="rect">
            <a:avLst/>
          </a:prstGeom>
        </p:spPr>
      </p:pic>
    </p:spTree>
    <p:extLst>
      <p:ext uri="{BB962C8B-B14F-4D97-AF65-F5344CB8AC3E}">
        <p14:creationId xmlns:p14="http://schemas.microsoft.com/office/powerpoint/2010/main" val="14513056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Номер слайда 2"/>
          <p:cNvSpPr>
            <a:spLocks noGrp="1"/>
          </p:cNvSpPr>
          <p:nvPr>
            <p:ph type="sldNum" sz="quarter" idx="11"/>
          </p:nvPr>
        </p:nvSpPr>
        <p:spPr/>
        <p:txBody>
          <a:bodyPr/>
          <a:lstStyle/>
          <a:p>
            <a:pPr algn="r"/>
            <a:fld id="{D4C49B74-5DB2-4B03-B1D2-7F6A3C51C318}" type="slidenum">
              <a:rPr lang="en-US" smtClean="0"/>
              <a:pPr algn="r"/>
              <a:t>24</a:t>
            </a:fld>
            <a:endParaRPr lang="en-US"/>
          </a:p>
        </p:txBody>
      </p:sp>
      <p:pic>
        <p:nvPicPr>
          <p:cNvPr id="5" name="kqFuRVnmF-k"/>
          <p:cNvPicPr>
            <a:picLocks noRot="1" noChangeAspect="1"/>
          </p:cNvPicPr>
          <p:nvPr>
            <a:videoFile r:link="rId1"/>
          </p:nvPr>
        </p:nvPicPr>
        <p:blipFill>
          <a:blip r:embed="rId3"/>
          <a:stretch>
            <a:fillRect/>
          </a:stretch>
        </p:blipFill>
        <p:spPr>
          <a:xfrm>
            <a:off x="1524000" y="971550"/>
            <a:ext cx="6096000" cy="3429000"/>
          </a:xfrm>
          <a:prstGeom prst="rect">
            <a:avLst/>
          </a:prstGeom>
        </p:spPr>
      </p:pic>
    </p:spTree>
    <p:extLst>
      <p:ext uri="{BB962C8B-B14F-4D97-AF65-F5344CB8AC3E}">
        <p14:creationId xmlns:p14="http://schemas.microsoft.com/office/powerpoint/2010/main" val="18684648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“Pull Up yourself by Boot Camp” by Karina Ibragimova’14</a:t>
            </a:r>
            <a:endParaRPr lang="ru-RU" dirty="0"/>
          </a:p>
        </p:txBody>
      </p:sp>
      <p:pic>
        <p:nvPicPr>
          <p:cNvPr id="5" name="Объект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400" y="895350"/>
            <a:ext cx="5975350" cy="3983567"/>
          </a:xfrm>
        </p:spPr>
      </p:pic>
      <p:sp>
        <p:nvSpPr>
          <p:cNvPr id="4" name="Номер слайда 3"/>
          <p:cNvSpPr>
            <a:spLocks noGrp="1"/>
          </p:cNvSpPr>
          <p:nvPr>
            <p:ph type="sldNum" sz="quarter" idx="12"/>
          </p:nvPr>
        </p:nvSpPr>
        <p:spPr/>
        <p:txBody>
          <a:bodyPr/>
          <a:lstStyle/>
          <a:p>
            <a:fld id="{2066355A-084C-D24E-9AD2-7E4FC41EA627}" type="slidenum">
              <a:rPr lang="en-US" smtClean="0"/>
              <a:t>25</a:t>
            </a:fld>
            <a:endParaRPr lang="en-US"/>
          </a:p>
        </p:txBody>
      </p:sp>
    </p:spTree>
    <p:extLst>
      <p:ext uri="{BB962C8B-B14F-4D97-AF65-F5344CB8AC3E}">
        <p14:creationId xmlns:p14="http://schemas.microsoft.com/office/powerpoint/2010/main" val="141751268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92500" lnSpcReduction="10000"/>
          </a:bodyPr>
          <a:lstStyle/>
          <a:p>
            <a:r>
              <a:rPr lang="en-US" sz="4800" dirty="0" smtClean="0"/>
              <a:t>Want to implement summer camp?! Attend a webinar from awesome trainer on Jan 22 at 8 am EST (19:00 Almaty time)! </a:t>
            </a:r>
            <a:r>
              <a:rPr lang="en-US" sz="4800" dirty="0"/>
              <a:t>https://zoom.us/j/123223374</a:t>
            </a:r>
          </a:p>
          <a:p>
            <a:endParaRPr lang="en-US" sz="4800" dirty="0"/>
          </a:p>
          <a:p>
            <a:endParaRPr lang="ru-RU" sz="4800" dirty="0"/>
          </a:p>
        </p:txBody>
      </p:sp>
      <p:sp>
        <p:nvSpPr>
          <p:cNvPr id="4" name="Номер слайда 3"/>
          <p:cNvSpPr>
            <a:spLocks noGrp="1"/>
          </p:cNvSpPr>
          <p:nvPr>
            <p:ph type="sldNum" sz="quarter" idx="12"/>
          </p:nvPr>
        </p:nvSpPr>
        <p:spPr/>
        <p:txBody>
          <a:bodyPr/>
          <a:lstStyle/>
          <a:p>
            <a:fld id="{2066355A-084C-D24E-9AD2-7E4FC41EA627}" type="slidenum">
              <a:rPr lang="en-US" smtClean="0"/>
              <a:t>26</a:t>
            </a:fld>
            <a:endParaRPr lang="en-US"/>
          </a:p>
        </p:txBody>
      </p:sp>
    </p:spTree>
    <p:extLst>
      <p:ext uri="{BB962C8B-B14F-4D97-AF65-F5344CB8AC3E}">
        <p14:creationId xmlns:p14="http://schemas.microsoft.com/office/powerpoint/2010/main" val="365518357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ALUMNI ENGAGEMENT INNOVATION FUND</a:t>
            </a:r>
            <a:endParaRPr lang="ru-RU" dirty="0"/>
          </a:p>
        </p:txBody>
      </p:sp>
      <p:sp>
        <p:nvSpPr>
          <p:cNvPr id="3" name="Объект 2"/>
          <p:cNvSpPr>
            <a:spLocks noGrp="1"/>
          </p:cNvSpPr>
          <p:nvPr>
            <p:ph idx="1"/>
          </p:nvPr>
        </p:nvSpPr>
        <p:spPr/>
        <p:txBody>
          <a:bodyPr/>
          <a:lstStyle/>
          <a:p>
            <a:endParaRPr lang="ru-RU"/>
          </a:p>
        </p:txBody>
      </p:sp>
      <p:sp>
        <p:nvSpPr>
          <p:cNvPr id="4" name="Номер слайда 3"/>
          <p:cNvSpPr>
            <a:spLocks noGrp="1"/>
          </p:cNvSpPr>
          <p:nvPr>
            <p:ph type="sldNum" sz="quarter" idx="12"/>
          </p:nvPr>
        </p:nvSpPr>
        <p:spPr/>
        <p:txBody>
          <a:bodyPr/>
          <a:lstStyle/>
          <a:p>
            <a:fld id="{2066355A-084C-D24E-9AD2-7E4FC41EA627}" type="slidenum">
              <a:rPr lang="en-US" smtClean="0"/>
              <a:t>27</a:t>
            </a:fld>
            <a:endParaRPr lang="en-US"/>
          </a:p>
        </p:txBody>
      </p:sp>
      <p:pic>
        <p:nvPicPr>
          <p:cNvPr id="5" name="Рисунок 4"/>
          <p:cNvPicPr>
            <a:picLocks noChangeAspect="1"/>
          </p:cNvPicPr>
          <p:nvPr/>
        </p:nvPicPr>
        <p:blipFill>
          <a:blip r:embed="rId2"/>
          <a:stretch>
            <a:fillRect/>
          </a:stretch>
        </p:blipFill>
        <p:spPr>
          <a:xfrm>
            <a:off x="95250" y="1042987"/>
            <a:ext cx="8953500" cy="3057525"/>
          </a:xfrm>
          <a:prstGeom prst="rect">
            <a:avLst/>
          </a:prstGeom>
        </p:spPr>
      </p:pic>
    </p:spTree>
    <p:extLst>
      <p:ext uri="{BB962C8B-B14F-4D97-AF65-F5344CB8AC3E}">
        <p14:creationId xmlns:p14="http://schemas.microsoft.com/office/powerpoint/2010/main" val="276816116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5766" y="518968"/>
            <a:ext cx="8229600" cy="228600"/>
          </a:xfrm>
        </p:spPr>
        <p:txBody>
          <a:bodyPr/>
          <a:lstStyle/>
          <a:p>
            <a:r>
              <a:rPr lang="en-US" dirty="0" smtClean="0"/>
              <a:t>WIN UP TO </a:t>
            </a:r>
            <a:r>
              <a:rPr lang="ru-RU" dirty="0" smtClean="0"/>
              <a:t>25 000</a:t>
            </a:r>
            <a:r>
              <a:rPr lang="en-US" dirty="0" smtClean="0"/>
              <a:t>$!</a:t>
            </a:r>
            <a:endParaRPr lang="ru-RU" dirty="0"/>
          </a:p>
        </p:txBody>
      </p:sp>
      <p:sp>
        <p:nvSpPr>
          <p:cNvPr id="3" name="Объект 2"/>
          <p:cNvSpPr>
            <a:spLocks noGrp="1"/>
          </p:cNvSpPr>
          <p:nvPr>
            <p:ph idx="1"/>
          </p:nvPr>
        </p:nvSpPr>
        <p:spPr/>
        <p:txBody>
          <a:bodyPr>
            <a:normAutofit/>
          </a:bodyPr>
          <a:lstStyle/>
          <a:p>
            <a:r>
              <a:rPr lang="en-US" sz="1800" b="1" dirty="0"/>
              <a:t>Applications for AEIF 2019 will open on February 1, 2019.</a:t>
            </a:r>
            <a:endParaRPr lang="ru-RU" sz="1800" b="1" dirty="0"/>
          </a:p>
        </p:txBody>
      </p:sp>
      <p:sp>
        <p:nvSpPr>
          <p:cNvPr id="4" name="Номер слайда 3"/>
          <p:cNvSpPr>
            <a:spLocks noGrp="1"/>
          </p:cNvSpPr>
          <p:nvPr>
            <p:ph type="sldNum" sz="quarter" idx="12"/>
          </p:nvPr>
        </p:nvSpPr>
        <p:spPr/>
        <p:txBody>
          <a:bodyPr/>
          <a:lstStyle/>
          <a:p>
            <a:fld id="{2066355A-084C-D24E-9AD2-7E4FC41EA627}" type="slidenum">
              <a:rPr lang="en-US" smtClean="0"/>
              <a:t>28</a:t>
            </a:fld>
            <a:endParaRPr lang="en-US"/>
          </a:p>
        </p:txBody>
      </p:sp>
      <p:sp>
        <p:nvSpPr>
          <p:cNvPr id="5" name="Прямоугольник 4"/>
          <p:cNvSpPr/>
          <p:nvPr/>
        </p:nvSpPr>
        <p:spPr>
          <a:xfrm>
            <a:off x="445766" y="1485900"/>
            <a:ext cx="6781800" cy="2308324"/>
          </a:xfrm>
          <a:prstGeom prst="rect">
            <a:avLst/>
          </a:prstGeom>
        </p:spPr>
        <p:txBody>
          <a:bodyPr wrap="square">
            <a:spAutoFit/>
          </a:bodyPr>
          <a:lstStyle/>
          <a:p>
            <a:r>
              <a:rPr lang="en-US" dirty="0">
                <a:solidFill>
                  <a:srgbClr val="004E7D"/>
                </a:solidFill>
              </a:rPr>
              <a:t>AEIF themes for 2019 are:</a:t>
            </a:r>
          </a:p>
          <a:p>
            <a:endParaRPr lang="en-US" dirty="0">
              <a:solidFill>
                <a:srgbClr val="004E7D"/>
              </a:solidFill>
            </a:endParaRPr>
          </a:p>
          <a:p>
            <a:pPr marL="285750" indent="-285750">
              <a:buFont typeface="Arial" panose="020B0604020202020204" pitchFamily="34" charset="0"/>
              <a:buChar char="•"/>
            </a:pPr>
            <a:r>
              <a:rPr lang="en-US" dirty="0">
                <a:solidFill>
                  <a:srgbClr val="004E7D"/>
                </a:solidFill>
              </a:rPr>
              <a:t>Empowering Women and </a:t>
            </a:r>
            <a:r>
              <a:rPr lang="en-US" dirty="0" smtClean="0">
                <a:solidFill>
                  <a:srgbClr val="004E7D"/>
                </a:solidFill>
              </a:rPr>
              <a:t>Girls</a:t>
            </a:r>
            <a:endParaRPr lang="en-US" dirty="0">
              <a:solidFill>
                <a:srgbClr val="004E7D"/>
              </a:solidFill>
            </a:endParaRPr>
          </a:p>
          <a:p>
            <a:pPr marL="285750" indent="-285750">
              <a:buFont typeface="Arial" panose="020B0604020202020204" pitchFamily="34" charset="0"/>
              <a:buChar char="•"/>
            </a:pPr>
            <a:r>
              <a:rPr lang="en-US" dirty="0">
                <a:solidFill>
                  <a:srgbClr val="004E7D"/>
                </a:solidFill>
              </a:rPr>
              <a:t>Fostering Economic </a:t>
            </a:r>
            <a:r>
              <a:rPr lang="en-US" dirty="0" smtClean="0">
                <a:solidFill>
                  <a:srgbClr val="004E7D"/>
                </a:solidFill>
              </a:rPr>
              <a:t>Prosperity</a:t>
            </a:r>
            <a:endParaRPr lang="en-US" dirty="0">
              <a:solidFill>
                <a:srgbClr val="004E7D"/>
              </a:solidFill>
            </a:endParaRPr>
          </a:p>
          <a:p>
            <a:pPr marL="285750" indent="-285750">
              <a:buFont typeface="Arial" panose="020B0604020202020204" pitchFamily="34" charset="0"/>
              <a:buChar char="•"/>
            </a:pPr>
            <a:r>
              <a:rPr lang="en-US" dirty="0">
                <a:solidFill>
                  <a:srgbClr val="004E7D"/>
                </a:solidFill>
              </a:rPr>
              <a:t>Building Civic Participation, Good Governance, and Resilient </a:t>
            </a:r>
            <a:r>
              <a:rPr lang="en-US" dirty="0" smtClean="0">
                <a:solidFill>
                  <a:srgbClr val="004E7D"/>
                </a:solidFill>
              </a:rPr>
              <a:t>Communities</a:t>
            </a:r>
            <a:endParaRPr lang="en-US" dirty="0">
              <a:solidFill>
                <a:srgbClr val="004E7D"/>
              </a:solidFill>
            </a:endParaRPr>
          </a:p>
          <a:p>
            <a:pPr marL="285750" indent="-285750">
              <a:buFont typeface="Arial" panose="020B0604020202020204" pitchFamily="34" charset="0"/>
              <a:buChar char="•"/>
            </a:pPr>
            <a:r>
              <a:rPr lang="en-US" dirty="0">
                <a:solidFill>
                  <a:srgbClr val="004E7D"/>
                </a:solidFill>
              </a:rPr>
              <a:t>Advancing Science, Technology, Health, and </a:t>
            </a:r>
            <a:r>
              <a:rPr lang="en-US" dirty="0" smtClean="0">
                <a:solidFill>
                  <a:srgbClr val="004E7D"/>
                </a:solidFill>
              </a:rPr>
              <a:t>Innovation</a:t>
            </a:r>
            <a:endParaRPr lang="en-US" dirty="0">
              <a:solidFill>
                <a:srgbClr val="004E7D"/>
              </a:solidFill>
            </a:endParaRPr>
          </a:p>
          <a:p>
            <a:pPr marL="285750" indent="-285750">
              <a:buFont typeface="Arial" panose="020B0604020202020204" pitchFamily="34" charset="0"/>
              <a:buChar char="•"/>
            </a:pPr>
            <a:r>
              <a:rPr lang="en-US" dirty="0">
                <a:solidFill>
                  <a:srgbClr val="004E7D"/>
                </a:solidFill>
              </a:rPr>
              <a:t>Promoting Inclusion and Educational Opportunity</a:t>
            </a:r>
            <a:endParaRPr lang="ru-RU" dirty="0">
              <a:solidFill>
                <a:srgbClr val="004E7D"/>
              </a:solidFill>
            </a:endParaRPr>
          </a:p>
        </p:txBody>
      </p:sp>
    </p:spTree>
    <p:extLst>
      <p:ext uri="{BB962C8B-B14F-4D97-AF65-F5344CB8AC3E}">
        <p14:creationId xmlns:p14="http://schemas.microsoft.com/office/powerpoint/2010/main" val="223029770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E88295-C4ED-43F2-8EA1-B748DF551339}"/>
              </a:ext>
            </a:extLst>
          </p:cNvPr>
          <p:cNvSpPr>
            <a:spLocks noGrp="1"/>
          </p:cNvSpPr>
          <p:nvPr>
            <p:ph type="title"/>
          </p:nvPr>
        </p:nvSpPr>
        <p:spPr>
          <a:xfrm>
            <a:off x="228600" y="1628632"/>
            <a:ext cx="3401266" cy="683022"/>
          </a:xfrm>
        </p:spPr>
        <p:txBody>
          <a:bodyPr/>
          <a:lstStyle/>
          <a:p>
            <a:r>
              <a:rPr lang="en-US" sz="1400" dirty="0"/>
              <a:t/>
            </a:r>
            <a:br>
              <a:rPr lang="en-US" sz="1400" dirty="0"/>
            </a:br>
            <a:r>
              <a:rPr lang="en-US" sz="1400" dirty="0"/>
              <a:t/>
            </a:r>
            <a:br>
              <a:rPr lang="en-US" sz="1400" dirty="0"/>
            </a:br>
            <a:endParaRPr lang="en-US" sz="1400" dirty="0"/>
          </a:p>
        </p:txBody>
      </p:sp>
      <p:sp>
        <p:nvSpPr>
          <p:cNvPr id="6" name="Text Placeholder 5">
            <a:extLst>
              <a:ext uri="{FF2B5EF4-FFF2-40B4-BE49-F238E27FC236}">
                <a16:creationId xmlns:a16="http://schemas.microsoft.com/office/drawing/2014/main" id="{5284A325-BEEC-4EA2-8018-F50F551CD622}"/>
              </a:ext>
            </a:extLst>
          </p:cNvPr>
          <p:cNvSpPr>
            <a:spLocks noGrp="1"/>
          </p:cNvSpPr>
          <p:nvPr>
            <p:ph type="body" idx="1"/>
          </p:nvPr>
        </p:nvSpPr>
        <p:spPr>
          <a:xfrm>
            <a:off x="332778" y="1501979"/>
            <a:ext cx="3401266" cy="3245980"/>
          </a:xfrm>
        </p:spPr>
        <p:txBody>
          <a:bodyPr>
            <a:normAutofit fontScale="92500" lnSpcReduction="20000"/>
          </a:bodyPr>
          <a:lstStyle/>
          <a:p>
            <a:endParaRPr lang="en-US" sz="1100" dirty="0"/>
          </a:p>
          <a:p>
            <a:pPr marL="285750" indent="-285750">
              <a:buFont typeface="Wingdings" panose="05000000000000000000" pitchFamily="2" charset="2"/>
              <a:buChar char="ü"/>
            </a:pPr>
            <a:r>
              <a:rPr lang="en-US" i="0" dirty="0"/>
              <a:t>Community service projects</a:t>
            </a:r>
          </a:p>
          <a:p>
            <a:pPr marL="285750" indent="-285750">
              <a:buFont typeface="Wingdings" panose="05000000000000000000" pitchFamily="2" charset="2"/>
              <a:buChar char="ü"/>
            </a:pPr>
            <a:r>
              <a:rPr lang="en-US" i="0" dirty="0"/>
              <a:t>Projects to </a:t>
            </a:r>
            <a:r>
              <a:rPr lang="en-US" i="0" dirty="0" smtClean="0"/>
              <a:t>promote community </a:t>
            </a:r>
            <a:r>
              <a:rPr lang="en-US" i="0" dirty="0"/>
              <a:t>involvement</a:t>
            </a:r>
          </a:p>
          <a:p>
            <a:pPr marL="285750" indent="-285750">
              <a:buFont typeface="Wingdings" panose="05000000000000000000" pitchFamily="2" charset="2"/>
              <a:buChar char="ü"/>
            </a:pPr>
            <a:r>
              <a:rPr lang="en-US" i="0" dirty="0"/>
              <a:t>Professional development activities</a:t>
            </a:r>
          </a:p>
          <a:p>
            <a:pPr marL="285750" indent="-285750">
              <a:buFont typeface="Wingdings" panose="05000000000000000000" pitchFamily="2" charset="2"/>
              <a:buChar char="ü"/>
            </a:pPr>
            <a:r>
              <a:rPr lang="en-US" i="0" dirty="0"/>
              <a:t>Projects to promote knowledge and understanding of English language and of US culture</a:t>
            </a:r>
          </a:p>
          <a:p>
            <a:pPr marL="285750" indent="-285750">
              <a:buFont typeface="Wingdings" panose="05000000000000000000" pitchFamily="2" charset="2"/>
              <a:buChar char="ü"/>
            </a:pPr>
            <a:r>
              <a:rPr lang="en-US" i="0" dirty="0"/>
              <a:t>Initiatives where alumni share skills that they learned while on the FLEX program with others</a:t>
            </a:r>
          </a:p>
          <a:p>
            <a:pPr marL="285750" indent="-285750">
              <a:buFont typeface="Wingdings" panose="05000000000000000000" pitchFamily="2" charset="2"/>
              <a:buChar char="ü"/>
            </a:pPr>
            <a:r>
              <a:rPr lang="en-US" i="0" dirty="0"/>
              <a:t>Any other projects judged to be in the spirit of the FLEX Alumni Program by the selection committee</a:t>
            </a:r>
          </a:p>
        </p:txBody>
      </p:sp>
      <p:sp>
        <p:nvSpPr>
          <p:cNvPr id="3" name="Slide Number Placeholder 2"/>
          <p:cNvSpPr>
            <a:spLocks noGrp="1"/>
          </p:cNvSpPr>
          <p:nvPr>
            <p:ph type="sldNum" sz="quarter" idx="12"/>
          </p:nvPr>
        </p:nvSpPr>
        <p:spPr/>
        <p:txBody>
          <a:bodyPr/>
          <a:lstStyle/>
          <a:p>
            <a:fld id="{91AF2B4D-6B12-4EDF-87BB-2B55CECB6611}" type="slidenum">
              <a:rPr lang="en-US" smtClean="0">
                <a:solidFill>
                  <a:schemeClr val="bg1"/>
                </a:solidFill>
              </a:rPr>
              <a:pPr/>
              <a:t>2</a:t>
            </a:fld>
            <a:endParaRPr lang="en-US" dirty="0">
              <a:solidFill>
                <a:schemeClr val="bg1"/>
              </a:solidFill>
            </a:endParaRPr>
          </a:p>
        </p:txBody>
      </p:sp>
      <p:pic>
        <p:nvPicPr>
          <p:cNvPr id="13" name="Picture Placeholder 12">
            <a:extLst>
              <a:ext uri="{FF2B5EF4-FFF2-40B4-BE49-F238E27FC236}">
                <a16:creationId xmlns:a16="http://schemas.microsoft.com/office/drawing/2014/main" id="{6B356010-7663-498D-ADEF-BFF49E552991}"/>
              </a:ext>
            </a:extLst>
          </p:cNvPr>
          <p:cNvPicPr>
            <a:picLocks noGrp="1" noChangeAspect="1"/>
          </p:cNvPicPr>
          <p:nvPr>
            <p:ph type="pic" sz="quarter" idx="13"/>
          </p:nvPr>
        </p:nvPicPr>
        <p:blipFill>
          <a:blip r:embed="rId3"/>
          <a:srcRect l="15567" r="15567"/>
          <a:stretch>
            <a:fillRect/>
          </a:stretch>
        </p:blipFill>
        <p:spPr/>
      </p:pic>
      <p:sp>
        <p:nvSpPr>
          <p:cNvPr id="11" name="TextBox 10"/>
          <p:cNvSpPr txBox="1"/>
          <p:nvPr/>
        </p:nvSpPr>
        <p:spPr>
          <a:xfrm>
            <a:off x="295063" y="3105150"/>
            <a:ext cx="3733800" cy="307777"/>
          </a:xfrm>
          <a:prstGeom prst="rect">
            <a:avLst/>
          </a:prstGeom>
          <a:noFill/>
        </p:spPr>
        <p:txBody>
          <a:bodyPr wrap="square" rtlCol="0">
            <a:spAutoFit/>
          </a:bodyPr>
          <a:lstStyle/>
          <a:p>
            <a:endParaRPr lang="en-US" sz="1400" dirty="0"/>
          </a:p>
        </p:txBody>
      </p:sp>
      <p:sp>
        <p:nvSpPr>
          <p:cNvPr id="10" name="TextBox 9">
            <a:extLst>
              <a:ext uri="{FF2B5EF4-FFF2-40B4-BE49-F238E27FC236}">
                <a16:creationId xmlns:a16="http://schemas.microsoft.com/office/drawing/2014/main" id="{6B9A915F-E002-4EFC-8BB3-1557D8624A00}"/>
              </a:ext>
            </a:extLst>
          </p:cNvPr>
          <p:cNvSpPr txBox="1"/>
          <p:nvPr/>
        </p:nvSpPr>
        <p:spPr>
          <a:xfrm>
            <a:off x="332778" y="1132647"/>
            <a:ext cx="2448137" cy="369332"/>
          </a:xfrm>
          <a:prstGeom prst="rect">
            <a:avLst/>
          </a:prstGeom>
          <a:noFill/>
        </p:spPr>
        <p:txBody>
          <a:bodyPr wrap="square" rtlCol="0">
            <a:spAutoFit/>
          </a:bodyPr>
          <a:lstStyle/>
          <a:p>
            <a:r>
              <a:rPr lang="en-US" dirty="0">
                <a:solidFill>
                  <a:schemeClr val="tx2"/>
                </a:solidFill>
              </a:rPr>
              <a:t>Types of Projects:</a:t>
            </a:r>
          </a:p>
        </p:txBody>
      </p:sp>
    </p:spTree>
    <p:extLst>
      <p:ext uri="{BB962C8B-B14F-4D97-AF65-F5344CB8AC3E}">
        <p14:creationId xmlns:p14="http://schemas.microsoft.com/office/powerpoint/2010/main" val="306399159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2019 AEIF TIMELINE</a:t>
            </a:r>
            <a:br>
              <a:rPr lang="en-US" dirty="0"/>
            </a:br>
            <a:endParaRPr lang="ru-RU" dirty="0"/>
          </a:p>
        </p:txBody>
      </p:sp>
      <p:sp>
        <p:nvSpPr>
          <p:cNvPr id="3" name="Объект 2"/>
          <p:cNvSpPr>
            <a:spLocks noGrp="1"/>
          </p:cNvSpPr>
          <p:nvPr>
            <p:ph idx="1"/>
          </p:nvPr>
        </p:nvSpPr>
        <p:spPr/>
        <p:txBody>
          <a:bodyPr>
            <a:normAutofit/>
          </a:bodyPr>
          <a:lstStyle/>
          <a:p>
            <a:endParaRPr lang="en-US" sz="1400" i="0" dirty="0"/>
          </a:p>
          <a:p>
            <a:pPr marL="285750" indent="-285750">
              <a:buFont typeface="Wingdings" panose="05000000000000000000" pitchFamily="2" charset="2"/>
              <a:buChar char="ü"/>
            </a:pPr>
            <a:r>
              <a:rPr lang="en-US" sz="1400" i="0" dirty="0"/>
              <a:t>Friday, February 1: The AEIF competition begins at 14:00 ET (U.S. Eastern Time)! Alumni may start submitting proposals and budgets</a:t>
            </a:r>
            <a:r>
              <a:rPr lang="en-US" sz="1400" i="0" dirty="0" smtClean="0"/>
              <a:t>.</a:t>
            </a:r>
            <a:endParaRPr lang="kk-KZ" sz="1400" i="0" dirty="0" smtClean="0"/>
          </a:p>
          <a:p>
            <a:endParaRPr lang="en-US" sz="1400" i="0" dirty="0"/>
          </a:p>
          <a:p>
            <a:pPr marL="285750" indent="-285750">
              <a:buFont typeface="Wingdings" panose="05000000000000000000" pitchFamily="2" charset="2"/>
              <a:buChar char="ü"/>
            </a:pPr>
            <a:r>
              <a:rPr lang="en-US" sz="1400" i="0" dirty="0"/>
              <a:t>Thursday, February 28: The deadline for AEIF proposals and budget forms is 14:00 pm ET (U.S. Eastern Time). This is the final and only deadline. Late submissions will not be accepted</a:t>
            </a:r>
            <a:r>
              <a:rPr lang="en-US" sz="1400" i="0" dirty="0" smtClean="0"/>
              <a:t>.</a:t>
            </a:r>
            <a:endParaRPr lang="kk-KZ" sz="1400" i="0" dirty="0"/>
          </a:p>
          <a:p>
            <a:endParaRPr lang="en-US" sz="1400" i="0" dirty="0"/>
          </a:p>
          <a:p>
            <a:pPr marL="285750" indent="-285750">
              <a:buFont typeface="Wingdings" panose="05000000000000000000" pitchFamily="2" charset="2"/>
              <a:buChar char="ü"/>
            </a:pPr>
            <a:r>
              <a:rPr lang="en-US" sz="1400" i="0" dirty="0"/>
              <a:t>March &amp; April: Eligible proposals will be reviewed and evaluated</a:t>
            </a:r>
            <a:r>
              <a:rPr lang="en-US" sz="1400" i="0" dirty="0" smtClean="0"/>
              <a:t>.</a:t>
            </a:r>
            <a:endParaRPr lang="kk-KZ" sz="1400" i="0" dirty="0" smtClean="0"/>
          </a:p>
          <a:p>
            <a:endParaRPr lang="en-US" sz="1400" i="0" dirty="0"/>
          </a:p>
          <a:p>
            <a:pPr marL="285750" indent="-285750">
              <a:buFont typeface="Wingdings" panose="05000000000000000000" pitchFamily="2" charset="2"/>
              <a:buChar char="ü"/>
            </a:pPr>
            <a:r>
              <a:rPr lang="en-US" sz="1400" i="0" dirty="0"/>
              <a:t>June: AEIF 2019 semi-finalist projects will be announced</a:t>
            </a:r>
            <a:r>
              <a:rPr lang="en-US" sz="1400" i="0" dirty="0" smtClean="0"/>
              <a:t>.</a:t>
            </a:r>
            <a:endParaRPr lang="kk-KZ" sz="1400" i="0" dirty="0" smtClean="0"/>
          </a:p>
          <a:p>
            <a:endParaRPr lang="en-US" sz="1400" i="0" dirty="0"/>
          </a:p>
          <a:p>
            <a:pPr marL="285750" indent="-285750">
              <a:buFont typeface="Wingdings" panose="05000000000000000000" pitchFamily="2" charset="2"/>
              <a:buChar char="ü"/>
            </a:pPr>
            <a:r>
              <a:rPr lang="en-US" sz="1400" i="0" dirty="0"/>
              <a:t>Late Summer: AEIF 2019 winners will be announced!</a:t>
            </a:r>
            <a:endParaRPr lang="ru-RU" sz="1400" i="0" dirty="0"/>
          </a:p>
        </p:txBody>
      </p:sp>
      <p:sp>
        <p:nvSpPr>
          <p:cNvPr id="4" name="Номер слайда 3"/>
          <p:cNvSpPr>
            <a:spLocks noGrp="1"/>
          </p:cNvSpPr>
          <p:nvPr>
            <p:ph type="sldNum" sz="quarter" idx="12"/>
          </p:nvPr>
        </p:nvSpPr>
        <p:spPr/>
        <p:txBody>
          <a:bodyPr/>
          <a:lstStyle/>
          <a:p>
            <a:fld id="{2066355A-084C-D24E-9AD2-7E4FC41EA627}" type="slidenum">
              <a:rPr lang="en-US" smtClean="0"/>
              <a:t>29</a:t>
            </a:fld>
            <a:endParaRPr lang="en-US"/>
          </a:p>
        </p:txBody>
      </p:sp>
    </p:spTree>
    <p:extLst>
      <p:ext uri="{BB962C8B-B14F-4D97-AF65-F5344CB8AC3E}">
        <p14:creationId xmlns:p14="http://schemas.microsoft.com/office/powerpoint/2010/main" val="143888525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4042" y="209550"/>
            <a:ext cx="8229600" cy="228600"/>
          </a:xfrm>
        </p:spPr>
        <p:txBody>
          <a:bodyPr/>
          <a:lstStyle/>
          <a:p>
            <a:r>
              <a:rPr lang="en-US" dirty="0">
                <a:solidFill>
                  <a:srgbClr val="0194D3"/>
                </a:solidFill>
              </a:rPr>
              <a:t>Guide to Completing AEIF Proposal </a:t>
            </a:r>
            <a:r>
              <a:rPr lang="en-US" dirty="0" smtClean="0">
                <a:solidFill>
                  <a:srgbClr val="0194D3"/>
                </a:solidFill>
              </a:rPr>
              <a:t>Form:</a:t>
            </a:r>
            <a:br>
              <a:rPr lang="en-US" dirty="0" smtClean="0">
                <a:solidFill>
                  <a:srgbClr val="0194D3"/>
                </a:solidFill>
              </a:rPr>
            </a:br>
            <a:r>
              <a:rPr lang="en-US" dirty="0" smtClean="0">
                <a:solidFill>
                  <a:srgbClr val="0194D3"/>
                </a:solidFill>
              </a:rPr>
              <a:t>General Info:</a:t>
            </a:r>
            <a:endParaRPr lang="ru-RU" dirty="0">
              <a:solidFill>
                <a:srgbClr val="0194D3"/>
              </a:solidFill>
            </a:endParaRPr>
          </a:p>
        </p:txBody>
      </p:sp>
      <p:sp>
        <p:nvSpPr>
          <p:cNvPr id="4" name="Номер слайда 3"/>
          <p:cNvSpPr>
            <a:spLocks noGrp="1"/>
          </p:cNvSpPr>
          <p:nvPr>
            <p:ph type="sldNum" sz="quarter" idx="12"/>
          </p:nvPr>
        </p:nvSpPr>
        <p:spPr/>
        <p:txBody>
          <a:bodyPr/>
          <a:lstStyle/>
          <a:p>
            <a:fld id="{2066355A-084C-D24E-9AD2-7E4FC41EA627}" type="slidenum">
              <a:rPr lang="en-US" smtClean="0"/>
              <a:t>30</a:t>
            </a:fld>
            <a:endParaRPr lang="en-US"/>
          </a:p>
        </p:txBody>
      </p:sp>
      <p:sp>
        <p:nvSpPr>
          <p:cNvPr id="7" name="Объект 6"/>
          <p:cNvSpPr>
            <a:spLocks noGrp="1"/>
          </p:cNvSpPr>
          <p:nvPr>
            <p:ph idx="1"/>
          </p:nvPr>
        </p:nvSpPr>
        <p:spPr>
          <a:xfrm>
            <a:off x="328732" y="844375"/>
            <a:ext cx="8229600" cy="3200400"/>
          </a:xfrm>
        </p:spPr>
        <p:txBody>
          <a:bodyPr>
            <a:normAutofit/>
          </a:bodyPr>
          <a:lstStyle/>
          <a:p>
            <a:pPr marL="285750" indent="-285750">
              <a:buFont typeface="Arial" panose="020B0604020202020204" pitchFamily="34" charset="0"/>
              <a:buChar char="•"/>
            </a:pPr>
            <a:r>
              <a:rPr lang="en-US" sz="1600" i="0" dirty="0"/>
              <a:t>Project Title (10 word </a:t>
            </a:r>
            <a:r>
              <a:rPr lang="en-US" sz="1600" i="0" dirty="0" smtClean="0"/>
              <a:t>limit):</a:t>
            </a:r>
            <a:endParaRPr lang="ru-RU" sz="1600" i="0" dirty="0" smtClean="0"/>
          </a:p>
          <a:p>
            <a:endParaRPr lang="ru-RU" sz="1600" i="0" dirty="0" smtClean="0"/>
          </a:p>
          <a:p>
            <a:r>
              <a:rPr lang="en-US" sz="1600" i="0" dirty="0">
                <a:solidFill>
                  <a:srgbClr val="FF0000"/>
                </a:solidFill>
              </a:rPr>
              <a:t>Create a short title that clearly describes your project. Remember, many people will be</a:t>
            </a:r>
          </a:p>
          <a:p>
            <a:r>
              <a:rPr lang="en-US" sz="1600" i="0" dirty="0">
                <a:solidFill>
                  <a:srgbClr val="FF0000"/>
                </a:solidFill>
              </a:rPr>
              <a:t>looking at your proposal and a good title will catch their attention. A descriptive title will</a:t>
            </a:r>
          </a:p>
          <a:p>
            <a:r>
              <a:rPr lang="en-US" sz="1600" i="0" dirty="0">
                <a:solidFill>
                  <a:srgbClr val="FF0000"/>
                </a:solidFill>
              </a:rPr>
              <a:t>also help you promote your project</a:t>
            </a:r>
            <a:r>
              <a:rPr lang="en-US" sz="1600" i="0" dirty="0" smtClean="0">
                <a:solidFill>
                  <a:srgbClr val="FF0000"/>
                </a:solidFill>
              </a:rPr>
              <a:t>.</a:t>
            </a:r>
          </a:p>
          <a:p>
            <a:endParaRPr lang="en-US" sz="1600" i="0" dirty="0">
              <a:solidFill>
                <a:srgbClr val="FF0000"/>
              </a:solidFill>
            </a:endParaRPr>
          </a:p>
          <a:p>
            <a:pPr marL="285750" indent="-285750">
              <a:buFont typeface="Arial" panose="020B0604020202020204" pitchFamily="34" charset="0"/>
              <a:buChar char="•"/>
            </a:pPr>
            <a:r>
              <a:rPr lang="en-US" sz="1600" i="0" dirty="0" smtClean="0"/>
              <a:t>Primary location</a:t>
            </a:r>
            <a:endParaRPr lang="ru-RU" sz="1600" i="0" dirty="0"/>
          </a:p>
        </p:txBody>
      </p:sp>
      <p:pic>
        <p:nvPicPr>
          <p:cNvPr id="8" name="Рисунок 7"/>
          <p:cNvPicPr>
            <a:picLocks noChangeAspect="1"/>
          </p:cNvPicPr>
          <p:nvPr/>
        </p:nvPicPr>
        <p:blipFill>
          <a:blip r:embed="rId2"/>
          <a:stretch>
            <a:fillRect/>
          </a:stretch>
        </p:blipFill>
        <p:spPr>
          <a:xfrm>
            <a:off x="2627023" y="2571750"/>
            <a:ext cx="5791200" cy="2288458"/>
          </a:xfrm>
          <a:prstGeom prst="rect">
            <a:avLst/>
          </a:prstGeom>
        </p:spPr>
      </p:pic>
    </p:spTree>
    <p:extLst>
      <p:ext uri="{BB962C8B-B14F-4D97-AF65-F5344CB8AC3E}">
        <p14:creationId xmlns:p14="http://schemas.microsoft.com/office/powerpoint/2010/main" val="214678102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2972" y="438150"/>
            <a:ext cx="8833427" cy="3733800"/>
          </a:xfrm>
        </p:spPr>
        <p:txBody>
          <a:bodyPr>
            <a:normAutofit/>
          </a:bodyPr>
          <a:lstStyle/>
          <a:p>
            <a:endParaRPr lang="en-US" dirty="0"/>
          </a:p>
          <a:p>
            <a:pPr marL="171450" indent="-171450">
              <a:buFont typeface="Arial" panose="020B0604020202020204" pitchFamily="34" charset="0"/>
              <a:buChar char="•"/>
            </a:pPr>
            <a:r>
              <a:rPr lang="en-US" sz="1400" dirty="0">
                <a:solidFill>
                  <a:srgbClr val="FF0000"/>
                </a:solidFill>
              </a:rPr>
              <a:t>Need or challenge (150 word limit):</a:t>
            </a:r>
          </a:p>
          <a:p>
            <a:r>
              <a:rPr lang="en-US" dirty="0"/>
              <a:t>In 3-5 sentences, explain what your project is and why it is important for you to carry it out.</a:t>
            </a:r>
          </a:p>
          <a:p>
            <a:r>
              <a:rPr lang="en-US" dirty="0"/>
              <a:t>What change will your project affect</a:t>
            </a:r>
            <a:r>
              <a:rPr lang="en-US" dirty="0" smtClean="0"/>
              <a:t>?</a:t>
            </a:r>
          </a:p>
          <a:p>
            <a:endParaRPr lang="en-US" dirty="0"/>
          </a:p>
          <a:p>
            <a:pPr marL="171450" indent="-171450">
              <a:buFont typeface="Arial" panose="020B0604020202020204" pitchFamily="34" charset="0"/>
              <a:buChar char="•"/>
            </a:pPr>
            <a:r>
              <a:rPr lang="en-US" sz="1400" dirty="0">
                <a:solidFill>
                  <a:srgbClr val="FF0000"/>
                </a:solidFill>
              </a:rPr>
              <a:t>Solution or method to address the need or challenge (150 word limit</a:t>
            </a:r>
            <a:r>
              <a:rPr lang="en-US" dirty="0"/>
              <a:t>):</a:t>
            </a:r>
          </a:p>
          <a:p>
            <a:r>
              <a:rPr lang="en-US" dirty="0"/>
              <a:t>Precisely explain what your project is and how many people it will reach. For example, are</a:t>
            </a:r>
          </a:p>
          <a:p>
            <a:r>
              <a:rPr lang="en-US" dirty="0"/>
              <a:t>you carrying out an awareness campaign, training, mentoring program, etc.? Winning AEIF 2</a:t>
            </a:r>
          </a:p>
          <a:p>
            <a:r>
              <a:rPr lang="en-US" dirty="0"/>
              <a:t>projects demonstrate innovation by tackling a new issue, using a unique approach, working</a:t>
            </a:r>
          </a:p>
          <a:p>
            <a:r>
              <a:rPr lang="en-US" dirty="0"/>
              <a:t>with a different group of people, or performing the project in a different location than other</a:t>
            </a:r>
          </a:p>
          <a:p>
            <a:r>
              <a:rPr lang="en-US" dirty="0"/>
              <a:t>projects</a:t>
            </a:r>
            <a:r>
              <a:rPr lang="en-US" dirty="0" smtClean="0"/>
              <a:t>.</a:t>
            </a:r>
          </a:p>
          <a:p>
            <a:endParaRPr lang="en-US" dirty="0" smtClean="0"/>
          </a:p>
          <a:p>
            <a:pPr marL="171450" indent="-171450">
              <a:buFont typeface="Arial" panose="020B0604020202020204" pitchFamily="34" charset="0"/>
              <a:buChar char="•"/>
            </a:pPr>
            <a:r>
              <a:rPr lang="en-US" sz="1400" dirty="0">
                <a:solidFill>
                  <a:srgbClr val="FF0000"/>
                </a:solidFill>
              </a:rPr>
              <a:t>Project impact (300 word limit):</a:t>
            </a:r>
          </a:p>
          <a:p>
            <a:r>
              <a:rPr lang="en-US" dirty="0"/>
              <a:t>What are the direct benefits that people or organizations will gain from your project, during</a:t>
            </a:r>
          </a:p>
          <a:p>
            <a:r>
              <a:rPr lang="en-US" dirty="0"/>
              <a:t>implementation and after completed? What impact or changes (in people, institutions,</a:t>
            </a:r>
          </a:p>
          <a:p>
            <a:r>
              <a:rPr lang="en-US" dirty="0"/>
              <a:t>attitudes, practices) will you see? Include quantitative information where possible.</a:t>
            </a:r>
            <a:endParaRPr lang="ru-RU" dirty="0"/>
          </a:p>
        </p:txBody>
      </p:sp>
      <p:sp>
        <p:nvSpPr>
          <p:cNvPr id="4" name="Номер слайда 3"/>
          <p:cNvSpPr>
            <a:spLocks noGrp="1"/>
          </p:cNvSpPr>
          <p:nvPr>
            <p:ph type="sldNum" sz="quarter" idx="12"/>
          </p:nvPr>
        </p:nvSpPr>
        <p:spPr/>
        <p:txBody>
          <a:bodyPr/>
          <a:lstStyle/>
          <a:p>
            <a:fld id="{2066355A-084C-D24E-9AD2-7E4FC41EA627}" type="slidenum">
              <a:rPr lang="en-US" smtClean="0"/>
              <a:t>31</a:t>
            </a:fld>
            <a:endParaRPr lang="en-US"/>
          </a:p>
        </p:txBody>
      </p:sp>
      <p:pic>
        <p:nvPicPr>
          <p:cNvPr id="5" name="Рисунок 4"/>
          <p:cNvPicPr>
            <a:picLocks noChangeAspect="1"/>
          </p:cNvPicPr>
          <p:nvPr/>
        </p:nvPicPr>
        <p:blipFill>
          <a:blip r:embed="rId2"/>
          <a:stretch>
            <a:fillRect/>
          </a:stretch>
        </p:blipFill>
        <p:spPr>
          <a:xfrm rot="5400000">
            <a:off x="5342397" y="1344153"/>
            <a:ext cx="4843210" cy="2421605"/>
          </a:xfrm>
          <a:prstGeom prst="rect">
            <a:avLst/>
          </a:prstGeom>
        </p:spPr>
      </p:pic>
      <p:sp>
        <p:nvSpPr>
          <p:cNvPr id="6" name="Прямоугольник 5"/>
          <p:cNvSpPr/>
          <p:nvPr/>
        </p:nvSpPr>
        <p:spPr>
          <a:xfrm>
            <a:off x="3200400" y="79265"/>
            <a:ext cx="2980303" cy="369332"/>
          </a:xfrm>
          <a:prstGeom prst="rect">
            <a:avLst/>
          </a:prstGeom>
        </p:spPr>
        <p:txBody>
          <a:bodyPr wrap="none">
            <a:spAutoFit/>
          </a:bodyPr>
          <a:lstStyle/>
          <a:p>
            <a:r>
              <a:rPr lang="en-US" dirty="0"/>
              <a:t>Project challenge and need</a:t>
            </a:r>
            <a:endParaRPr lang="ru-RU" dirty="0"/>
          </a:p>
        </p:txBody>
      </p:sp>
    </p:spTree>
    <p:extLst>
      <p:ext uri="{BB962C8B-B14F-4D97-AF65-F5344CB8AC3E}">
        <p14:creationId xmlns:p14="http://schemas.microsoft.com/office/powerpoint/2010/main" val="213562824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Who will be involved?</a:t>
            </a:r>
            <a:endParaRPr lang="ru-RU" dirty="0"/>
          </a:p>
        </p:txBody>
      </p:sp>
      <p:sp>
        <p:nvSpPr>
          <p:cNvPr id="3" name="Объект 2"/>
          <p:cNvSpPr>
            <a:spLocks noGrp="1"/>
          </p:cNvSpPr>
          <p:nvPr>
            <p:ph idx="1"/>
          </p:nvPr>
        </p:nvSpPr>
        <p:spPr>
          <a:xfrm>
            <a:off x="638240" y="895350"/>
            <a:ext cx="9267760" cy="3424382"/>
          </a:xfrm>
        </p:spPr>
        <p:txBody>
          <a:bodyPr/>
          <a:lstStyle/>
          <a:p>
            <a:pPr marL="171450" indent="-171450">
              <a:buFont typeface="Arial" panose="020B0604020202020204" pitchFamily="34" charset="0"/>
              <a:buChar char="•"/>
            </a:pPr>
            <a:r>
              <a:rPr lang="en-US" sz="1400" dirty="0">
                <a:solidFill>
                  <a:srgbClr val="FF0000"/>
                </a:solidFill>
              </a:rPr>
              <a:t>Beneficiaries (200 word limit):</a:t>
            </a:r>
          </a:p>
          <a:p>
            <a:r>
              <a:rPr lang="en-US" dirty="0"/>
              <a:t>Describe your target audience(s). Will your project work with a certain age group? For</a:t>
            </a:r>
          </a:p>
          <a:p>
            <a:r>
              <a:rPr lang="en-US" dirty="0"/>
              <a:t>example, will you primarily work with youth? Or experienced professionals? In which career</a:t>
            </a:r>
          </a:p>
          <a:p>
            <a:r>
              <a:rPr lang="en-US" dirty="0"/>
              <a:t>fields do they work? Will your project focus on a certain gender? If your project will benefit</a:t>
            </a:r>
          </a:p>
          <a:p>
            <a:r>
              <a:rPr lang="en-US" dirty="0"/>
              <a:t>several types of audiences, please briefly describe each one and how many people in each</a:t>
            </a:r>
          </a:p>
          <a:p>
            <a:r>
              <a:rPr lang="en-US" dirty="0"/>
              <a:t>group you will reach</a:t>
            </a:r>
            <a:r>
              <a:rPr lang="en-US" dirty="0" smtClean="0"/>
              <a:t>.</a:t>
            </a:r>
          </a:p>
          <a:p>
            <a:endParaRPr lang="en-US" sz="1400" dirty="0"/>
          </a:p>
          <a:p>
            <a:pPr marL="171450" indent="-171450">
              <a:buFont typeface="Arial" panose="020B0604020202020204" pitchFamily="34" charset="0"/>
              <a:buChar char="•"/>
            </a:pPr>
            <a:r>
              <a:rPr lang="en-US" sz="1400" dirty="0">
                <a:solidFill>
                  <a:srgbClr val="FF0000"/>
                </a:solidFill>
              </a:rPr>
              <a:t>Local partners (500 word limit):</a:t>
            </a:r>
          </a:p>
          <a:p>
            <a:r>
              <a:rPr lang="en-US" dirty="0"/>
              <a:t>Projects that have strong buy-in or support from others in the community tend to be more</a:t>
            </a:r>
          </a:p>
          <a:p>
            <a:r>
              <a:rPr lang="en-US" dirty="0"/>
              <a:t>successful. Who are your project partners and what are their specific responsibilities?</a:t>
            </a:r>
          </a:p>
          <a:p>
            <a:r>
              <a:rPr lang="en-US" dirty="0"/>
              <a:t>Please note if you have an existing relationship with the partner organization(s) and</a:t>
            </a:r>
          </a:p>
          <a:p>
            <a:r>
              <a:rPr lang="en-US" dirty="0"/>
              <a:t>describe their role in the project. If you do not have an existing relationship, how do you</a:t>
            </a:r>
          </a:p>
          <a:p>
            <a:r>
              <a:rPr lang="en-US" dirty="0"/>
              <a:t>anticipate establishing a partnership with the organization(s)? Will you work with a</a:t>
            </a:r>
          </a:p>
          <a:p>
            <a:r>
              <a:rPr lang="en-US" dirty="0"/>
              <a:t>community center, a university, or a private business? Will you hold events at an American</a:t>
            </a:r>
          </a:p>
          <a:p>
            <a:r>
              <a:rPr lang="en-US" dirty="0"/>
              <a:t>Space? Will an expert offer their services? Will an organization donate space or resources</a:t>
            </a:r>
          </a:p>
          <a:p>
            <a:r>
              <a:rPr lang="en-US" dirty="0"/>
              <a:t>for your activities?</a:t>
            </a:r>
            <a:endParaRPr lang="ru-RU" dirty="0"/>
          </a:p>
        </p:txBody>
      </p:sp>
      <p:sp>
        <p:nvSpPr>
          <p:cNvPr id="4" name="Номер слайда 3"/>
          <p:cNvSpPr>
            <a:spLocks noGrp="1"/>
          </p:cNvSpPr>
          <p:nvPr>
            <p:ph type="sldNum" sz="quarter" idx="12"/>
          </p:nvPr>
        </p:nvSpPr>
        <p:spPr/>
        <p:txBody>
          <a:bodyPr/>
          <a:lstStyle/>
          <a:p>
            <a:fld id="{2066355A-084C-D24E-9AD2-7E4FC41EA627}" type="slidenum">
              <a:rPr lang="en-US" smtClean="0"/>
              <a:t>32</a:t>
            </a:fld>
            <a:endParaRPr lang="en-US"/>
          </a:p>
        </p:txBody>
      </p:sp>
      <p:pic>
        <p:nvPicPr>
          <p:cNvPr id="5" name="Рисунок 4"/>
          <p:cNvPicPr>
            <a:picLocks noChangeAspect="1"/>
          </p:cNvPicPr>
          <p:nvPr/>
        </p:nvPicPr>
        <p:blipFill>
          <a:blip r:embed="rId2"/>
          <a:stretch>
            <a:fillRect/>
          </a:stretch>
        </p:blipFill>
        <p:spPr>
          <a:xfrm>
            <a:off x="6553200" y="1352550"/>
            <a:ext cx="2247900" cy="2247900"/>
          </a:xfrm>
          <a:prstGeom prst="rect">
            <a:avLst/>
          </a:prstGeom>
        </p:spPr>
      </p:pic>
    </p:spTree>
    <p:extLst>
      <p:ext uri="{BB962C8B-B14F-4D97-AF65-F5344CB8AC3E}">
        <p14:creationId xmlns:p14="http://schemas.microsoft.com/office/powerpoint/2010/main" val="26892724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Alumni team: </a:t>
            </a:r>
            <a:endParaRPr lang="ru-RU" dirty="0"/>
          </a:p>
        </p:txBody>
      </p:sp>
      <p:sp>
        <p:nvSpPr>
          <p:cNvPr id="3" name="Объект 2"/>
          <p:cNvSpPr>
            <a:spLocks noGrp="1"/>
          </p:cNvSpPr>
          <p:nvPr>
            <p:ph idx="1"/>
          </p:nvPr>
        </p:nvSpPr>
        <p:spPr/>
        <p:txBody>
          <a:bodyPr/>
          <a:lstStyle/>
          <a:p>
            <a:pPr marL="171450" indent="-171450">
              <a:buFont typeface="Arial" panose="020B0604020202020204" pitchFamily="34" charset="0"/>
              <a:buChar char="•"/>
            </a:pPr>
            <a:r>
              <a:rPr lang="en-US" sz="1400" dirty="0">
                <a:solidFill>
                  <a:srgbClr val="FF0000"/>
                </a:solidFill>
              </a:rPr>
              <a:t>Roles and Responsibilities:</a:t>
            </a:r>
          </a:p>
          <a:p>
            <a:r>
              <a:rPr lang="en-US" dirty="0"/>
              <a:t>Please indicate the roles and responsibilities of the team leader and all team members.</a:t>
            </a:r>
          </a:p>
          <a:p>
            <a:r>
              <a:rPr lang="en-US" dirty="0"/>
              <a:t>What experience or knowledge does the alumnus/a have to fulfill the assigned role? Which</a:t>
            </a:r>
          </a:p>
          <a:p>
            <a:r>
              <a:rPr lang="en-US" dirty="0"/>
              <a:t>activities will they manage?</a:t>
            </a:r>
          </a:p>
          <a:p>
            <a:r>
              <a:rPr lang="en-US" dirty="0"/>
              <a:t>To identify your team members, you must include the following information about each</a:t>
            </a:r>
          </a:p>
          <a:p>
            <a:r>
              <a:rPr lang="en-US" dirty="0"/>
              <a:t>member in the form: first name, last name, e-mail address, exchange program, and country</a:t>
            </a:r>
          </a:p>
          <a:p>
            <a:r>
              <a:rPr lang="en-US" dirty="0"/>
              <a:t>of citizenship.3</a:t>
            </a:r>
          </a:p>
          <a:p>
            <a:r>
              <a:rPr lang="en-US" dirty="0"/>
              <a:t>Guide to Completing AEIF Proposal Form</a:t>
            </a:r>
          </a:p>
          <a:p>
            <a:r>
              <a:rPr lang="en-US" dirty="0"/>
              <a:t>Note: You can add up to 5 additional alumni team members, but only three are required for</a:t>
            </a:r>
          </a:p>
          <a:p>
            <a:r>
              <a:rPr lang="en-US" dirty="0"/>
              <a:t>your project to be eligible. If you have non-alumni working on your project, you can enter those</a:t>
            </a:r>
          </a:p>
          <a:p>
            <a:r>
              <a:rPr lang="en-US" dirty="0"/>
              <a:t>people in the “Partners” section.</a:t>
            </a:r>
            <a:endParaRPr lang="ru-RU" dirty="0"/>
          </a:p>
        </p:txBody>
      </p:sp>
      <p:sp>
        <p:nvSpPr>
          <p:cNvPr id="4" name="Номер слайда 3"/>
          <p:cNvSpPr>
            <a:spLocks noGrp="1"/>
          </p:cNvSpPr>
          <p:nvPr>
            <p:ph type="sldNum" sz="quarter" idx="12"/>
          </p:nvPr>
        </p:nvSpPr>
        <p:spPr/>
        <p:txBody>
          <a:bodyPr/>
          <a:lstStyle/>
          <a:p>
            <a:fld id="{2066355A-084C-D24E-9AD2-7E4FC41EA627}" type="slidenum">
              <a:rPr lang="en-US" smtClean="0"/>
              <a:t>33</a:t>
            </a:fld>
            <a:endParaRPr lang="en-US"/>
          </a:p>
        </p:txBody>
      </p:sp>
      <p:pic>
        <p:nvPicPr>
          <p:cNvPr id="5" name="Рисунок 4"/>
          <p:cNvPicPr>
            <a:picLocks noChangeAspect="1"/>
          </p:cNvPicPr>
          <p:nvPr/>
        </p:nvPicPr>
        <p:blipFill>
          <a:blip r:embed="rId2"/>
          <a:stretch>
            <a:fillRect/>
          </a:stretch>
        </p:blipFill>
        <p:spPr>
          <a:xfrm>
            <a:off x="4344870" y="3174711"/>
            <a:ext cx="3884730" cy="1942365"/>
          </a:xfrm>
          <a:prstGeom prst="rect">
            <a:avLst/>
          </a:prstGeom>
        </p:spPr>
      </p:pic>
    </p:spTree>
    <p:extLst>
      <p:ext uri="{BB962C8B-B14F-4D97-AF65-F5344CB8AC3E}">
        <p14:creationId xmlns:p14="http://schemas.microsoft.com/office/powerpoint/2010/main" val="12078881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Implementing your project</a:t>
            </a:r>
            <a:endParaRPr lang="ru-RU" dirty="0"/>
          </a:p>
        </p:txBody>
      </p:sp>
      <p:sp>
        <p:nvSpPr>
          <p:cNvPr id="3" name="Объект 2"/>
          <p:cNvSpPr>
            <a:spLocks noGrp="1"/>
          </p:cNvSpPr>
          <p:nvPr>
            <p:ph idx="1"/>
          </p:nvPr>
        </p:nvSpPr>
        <p:spPr>
          <a:xfrm>
            <a:off x="914400" y="1031653"/>
            <a:ext cx="8229600" cy="3200400"/>
          </a:xfrm>
        </p:spPr>
        <p:txBody>
          <a:bodyPr>
            <a:normAutofit fontScale="92500" lnSpcReduction="10000"/>
          </a:bodyPr>
          <a:lstStyle/>
          <a:p>
            <a:pPr marL="171450" indent="-171450">
              <a:buFont typeface="Arial" panose="020B0604020202020204" pitchFamily="34" charset="0"/>
              <a:buChar char="•"/>
            </a:pPr>
            <a:r>
              <a:rPr lang="en-US" sz="1600" dirty="0">
                <a:solidFill>
                  <a:srgbClr val="FF0000"/>
                </a:solidFill>
              </a:rPr>
              <a:t>Implementation Plan and Timeline (750 word limit):</a:t>
            </a:r>
          </a:p>
          <a:p>
            <a:r>
              <a:rPr lang="en-US" dirty="0"/>
              <a:t>How will you actually make this project happen? Be specific! Precisely describe the specific</a:t>
            </a:r>
          </a:p>
          <a:p>
            <a:r>
              <a:rPr lang="en-US" dirty="0"/>
              <a:t>actions/activities the alumni team will take and indicate who will do them. </a:t>
            </a:r>
            <a:r>
              <a:rPr lang="en-US" dirty="0" smtClean="0"/>
              <a:t>and </a:t>
            </a:r>
            <a:r>
              <a:rPr lang="en-US" dirty="0"/>
              <a:t>activities should also be included.</a:t>
            </a:r>
          </a:p>
          <a:p>
            <a:r>
              <a:rPr lang="en-US" dirty="0"/>
              <a:t>Communication Plan (350 word limit):</a:t>
            </a:r>
          </a:p>
          <a:p>
            <a:pPr marL="285750" indent="-285750">
              <a:buFont typeface="Arial" panose="020B0604020202020204" pitchFamily="34" charset="0"/>
              <a:buChar char="•"/>
            </a:pPr>
            <a:r>
              <a:rPr lang="en-US" sz="1300" dirty="0">
                <a:solidFill>
                  <a:srgbClr val="FF0000"/>
                </a:solidFill>
              </a:rPr>
              <a:t>How will you promote your project to the public and beneficiaries? </a:t>
            </a:r>
            <a:endParaRPr lang="en-US" sz="1300" dirty="0" smtClean="0">
              <a:solidFill>
                <a:srgbClr val="FF0000"/>
              </a:solidFill>
            </a:endParaRPr>
          </a:p>
          <a:p>
            <a:r>
              <a:rPr lang="en-US" dirty="0" smtClean="0"/>
              <a:t>Include </a:t>
            </a:r>
            <a:r>
              <a:rPr lang="en-US" dirty="0"/>
              <a:t>social </a:t>
            </a:r>
            <a:r>
              <a:rPr lang="en-US" dirty="0" smtClean="0"/>
              <a:t>media, websites</a:t>
            </a:r>
            <a:r>
              <a:rPr lang="en-US" dirty="0"/>
              <a:t>, print news, or other forms of media you will use to share information about your</a:t>
            </a:r>
          </a:p>
          <a:p>
            <a:r>
              <a:rPr lang="en-US" dirty="0"/>
              <a:t>project.</a:t>
            </a:r>
          </a:p>
          <a:p>
            <a:r>
              <a:rPr lang="en-US" dirty="0"/>
              <a:t>Note: Interim and final reporting is required for winning AEIF projects. Please be prepared to</a:t>
            </a:r>
          </a:p>
          <a:p>
            <a:r>
              <a:rPr lang="en-US" dirty="0" smtClean="0"/>
              <a:t>develop a reporting plan to share information about the success/impact of your project.</a:t>
            </a:r>
          </a:p>
          <a:p>
            <a:pPr marL="285750" indent="-285750">
              <a:buFont typeface="Arial" panose="020B0604020202020204" pitchFamily="34" charset="0"/>
              <a:buChar char="•"/>
            </a:pPr>
            <a:r>
              <a:rPr lang="en-US" sz="1500" dirty="0" smtClean="0">
                <a:solidFill>
                  <a:srgbClr val="FF0000"/>
                </a:solidFill>
              </a:rPr>
              <a:t>Evaluation (350 word limit):</a:t>
            </a:r>
          </a:p>
          <a:p>
            <a:r>
              <a:rPr lang="en-US" dirty="0" smtClean="0"/>
              <a:t>How </a:t>
            </a:r>
            <a:r>
              <a:rPr lang="en-US" dirty="0"/>
              <a:t>will you evaluate the success/impact of the project? How will your team know if the</a:t>
            </a:r>
          </a:p>
          <a:p>
            <a:r>
              <a:rPr lang="en-US" dirty="0"/>
              <a:t>project was successful or had an impact? Include any tools or methods you will utilize to</a:t>
            </a:r>
          </a:p>
          <a:p>
            <a:r>
              <a:rPr lang="en-US" dirty="0"/>
              <a:t>measure results such as surveys, interviews, focus groups, meetings, analytics, metrics, etc.</a:t>
            </a:r>
          </a:p>
          <a:p>
            <a:pPr marL="285750" indent="-285750">
              <a:buFont typeface="Arial" panose="020B0604020202020204" pitchFamily="34" charset="0"/>
              <a:buChar char="•"/>
            </a:pPr>
            <a:r>
              <a:rPr lang="en-US" sz="1500" dirty="0" smtClean="0">
                <a:solidFill>
                  <a:srgbClr val="FF0000"/>
                </a:solidFill>
              </a:rPr>
              <a:t>Sustainability </a:t>
            </a:r>
            <a:r>
              <a:rPr lang="en-US" sz="1500" dirty="0">
                <a:solidFill>
                  <a:srgbClr val="FF0000"/>
                </a:solidFill>
              </a:rPr>
              <a:t>(350 word limit):</a:t>
            </a:r>
          </a:p>
          <a:p>
            <a:r>
              <a:rPr lang="en-US" dirty="0"/>
              <a:t>AEIF funds can only take your project so far. If implementation is successful, how will your</a:t>
            </a:r>
          </a:p>
          <a:p>
            <a:r>
              <a:rPr lang="en-US" dirty="0"/>
              <a:t>project continue to make an impact on the community? How do you plan to continue this</a:t>
            </a:r>
          </a:p>
          <a:p>
            <a:r>
              <a:rPr lang="en-US" dirty="0"/>
              <a:t>project beyond this initial funding year?</a:t>
            </a:r>
            <a:endParaRPr lang="ru-RU" dirty="0"/>
          </a:p>
        </p:txBody>
      </p:sp>
      <p:sp>
        <p:nvSpPr>
          <p:cNvPr id="4" name="Номер слайда 3"/>
          <p:cNvSpPr>
            <a:spLocks noGrp="1"/>
          </p:cNvSpPr>
          <p:nvPr>
            <p:ph type="sldNum" sz="quarter" idx="12"/>
          </p:nvPr>
        </p:nvSpPr>
        <p:spPr/>
        <p:txBody>
          <a:bodyPr/>
          <a:lstStyle/>
          <a:p>
            <a:fld id="{2066355A-084C-D24E-9AD2-7E4FC41EA627}" type="slidenum">
              <a:rPr lang="en-US" smtClean="0"/>
              <a:t>34</a:t>
            </a:fld>
            <a:endParaRPr lang="en-US"/>
          </a:p>
        </p:txBody>
      </p:sp>
    </p:spTree>
    <p:extLst>
      <p:ext uri="{BB962C8B-B14F-4D97-AF65-F5344CB8AC3E}">
        <p14:creationId xmlns:p14="http://schemas.microsoft.com/office/powerpoint/2010/main" val="12365408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algn="ctr"/>
            <a:r>
              <a:rPr lang="en-US" sz="3600" dirty="0">
                <a:hlinkClick r:id="rId2"/>
              </a:rPr>
              <a:t>https://alumni.state.gov/aeif</a:t>
            </a:r>
            <a:r>
              <a:rPr lang="en-US" sz="3600" dirty="0" smtClean="0">
                <a:hlinkClick r:id="rId2"/>
              </a:rPr>
              <a:t>#</a:t>
            </a:r>
            <a:endParaRPr lang="en-US" sz="3600" dirty="0" smtClean="0"/>
          </a:p>
          <a:p>
            <a:pPr algn="ctr"/>
            <a:r>
              <a:rPr lang="en-US" sz="3600" dirty="0" smtClean="0"/>
              <a:t>Important tip: register in this website in advance, because it may take a long time to go through authorization.</a:t>
            </a:r>
            <a:endParaRPr lang="ru-RU" sz="3600" dirty="0"/>
          </a:p>
        </p:txBody>
      </p:sp>
      <p:sp>
        <p:nvSpPr>
          <p:cNvPr id="4" name="Номер слайда 3"/>
          <p:cNvSpPr>
            <a:spLocks noGrp="1"/>
          </p:cNvSpPr>
          <p:nvPr>
            <p:ph type="sldNum" sz="quarter" idx="12"/>
          </p:nvPr>
        </p:nvSpPr>
        <p:spPr/>
        <p:txBody>
          <a:bodyPr/>
          <a:lstStyle/>
          <a:p>
            <a:fld id="{2066355A-084C-D24E-9AD2-7E4FC41EA627}" type="slidenum">
              <a:rPr lang="en-US" smtClean="0"/>
              <a:t>35</a:t>
            </a:fld>
            <a:endParaRPr lang="en-US"/>
          </a:p>
        </p:txBody>
      </p:sp>
    </p:spTree>
    <p:extLst>
      <p:ext uri="{BB962C8B-B14F-4D97-AF65-F5344CB8AC3E}">
        <p14:creationId xmlns:p14="http://schemas.microsoft.com/office/powerpoint/2010/main" val="7993539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Global Village</a:t>
            </a:r>
            <a:endParaRPr lang="ru-RU" dirty="0"/>
          </a:p>
        </p:txBody>
      </p:sp>
      <p:sp>
        <p:nvSpPr>
          <p:cNvPr id="3" name="Объект 2"/>
          <p:cNvSpPr>
            <a:spLocks noGrp="1"/>
          </p:cNvSpPr>
          <p:nvPr>
            <p:ph idx="1"/>
          </p:nvPr>
        </p:nvSpPr>
        <p:spPr>
          <a:xfrm>
            <a:off x="462973" y="971550"/>
            <a:ext cx="3499427" cy="3200400"/>
          </a:xfrm>
        </p:spPr>
        <p:txBody>
          <a:bodyPr>
            <a:normAutofit fontScale="85000" lnSpcReduction="20000"/>
          </a:bodyPr>
          <a:lstStyle/>
          <a:p>
            <a:r>
              <a:rPr lang="en-US" sz="1400" dirty="0"/>
              <a:t>The Iacocca Global Village for Future Leaders is an intensive, five-week program on the campus of Lehigh University that teaches </a:t>
            </a:r>
            <a:r>
              <a:rPr lang="en-US" sz="1400" dirty="0">
                <a:solidFill>
                  <a:srgbClr val="FF0000"/>
                </a:solidFill>
              </a:rPr>
              <a:t>adult professionals business, entrepreneurship</a:t>
            </a:r>
            <a:r>
              <a:rPr lang="en-US" sz="1400" dirty="0"/>
              <a:t> and leadership skills while preparing them to thrive in a global community. </a:t>
            </a:r>
            <a:endParaRPr lang="en-US" sz="1400" dirty="0" smtClean="0"/>
          </a:p>
          <a:p>
            <a:endParaRPr lang="en-US" sz="1400" dirty="0"/>
          </a:p>
          <a:p>
            <a:r>
              <a:rPr lang="en-US" sz="1400" dirty="0" smtClean="0"/>
              <a:t>Villagers </a:t>
            </a:r>
            <a:r>
              <a:rPr lang="en-US" sz="1400" dirty="0"/>
              <a:t>are a mix of undergraduate students, graduate students, young entrepreneurs and professionals from 35-40 countries around the world. </a:t>
            </a:r>
            <a:endParaRPr lang="en-US" sz="1400" dirty="0" smtClean="0"/>
          </a:p>
          <a:p>
            <a:endParaRPr lang="en-US" sz="1400" dirty="0"/>
          </a:p>
          <a:p>
            <a:r>
              <a:rPr lang="en-US" sz="1400" dirty="0"/>
              <a:t>The 2019 program runs June 22 to July 27</a:t>
            </a:r>
            <a:r>
              <a:rPr lang="en-US" sz="1400" dirty="0" smtClean="0"/>
              <a:t>.</a:t>
            </a:r>
          </a:p>
          <a:p>
            <a:endParaRPr lang="en-US" sz="1400" dirty="0"/>
          </a:p>
          <a:p>
            <a:r>
              <a:rPr lang="en-US" sz="1400" dirty="0"/>
              <a:t>FLEX and YES Alumni Scholarship candidates must apply by </a:t>
            </a:r>
            <a:r>
              <a:rPr lang="en-US" sz="1400" dirty="0">
                <a:solidFill>
                  <a:srgbClr val="FF0000"/>
                </a:solidFill>
              </a:rPr>
              <a:t>February </a:t>
            </a:r>
            <a:r>
              <a:rPr lang="en-US" sz="1400" dirty="0" smtClean="0">
                <a:solidFill>
                  <a:srgbClr val="FF0000"/>
                </a:solidFill>
              </a:rPr>
              <a:t>15</a:t>
            </a:r>
          </a:p>
          <a:p>
            <a:endParaRPr lang="en-US" sz="1400" dirty="0" smtClean="0">
              <a:solidFill>
                <a:srgbClr val="FF0000"/>
              </a:solidFill>
            </a:endParaRPr>
          </a:p>
          <a:p>
            <a:r>
              <a:rPr lang="en-US" sz="1400" dirty="0">
                <a:solidFill>
                  <a:srgbClr val="FF0000"/>
                </a:solidFill>
              </a:rPr>
              <a:t>Link: https://global.lehigh.edu/iacocca-institute/global-village</a:t>
            </a:r>
            <a:endParaRPr lang="ru-RU" sz="1400" dirty="0">
              <a:solidFill>
                <a:srgbClr val="FF0000"/>
              </a:solidFill>
            </a:endParaRPr>
          </a:p>
        </p:txBody>
      </p:sp>
      <p:sp>
        <p:nvSpPr>
          <p:cNvPr id="4" name="Номер слайда 3"/>
          <p:cNvSpPr>
            <a:spLocks noGrp="1"/>
          </p:cNvSpPr>
          <p:nvPr>
            <p:ph type="sldNum" sz="quarter" idx="12"/>
          </p:nvPr>
        </p:nvSpPr>
        <p:spPr/>
        <p:txBody>
          <a:bodyPr/>
          <a:lstStyle/>
          <a:p>
            <a:fld id="{2066355A-084C-D24E-9AD2-7E4FC41EA627}" type="slidenum">
              <a:rPr lang="en-US" smtClean="0"/>
              <a:t>36</a:t>
            </a:fld>
            <a:endParaRPr lang="en-US"/>
          </a:p>
        </p:txBody>
      </p:sp>
      <p:pic>
        <p:nvPicPr>
          <p:cNvPr id="5" name="Рисунок 4"/>
          <p:cNvPicPr>
            <a:picLocks noChangeAspect="1"/>
          </p:cNvPicPr>
          <p:nvPr/>
        </p:nvPicPr>
        <p:blipFill>
          <a:blip r:embed="rId2"/>
          <a:stretch>
            <a:fillRect/>
          </a:stretch>
        </p:blipFill>
        <p:spPr>
          <a:xfrm>
            <a:off x="3962400" y="1050576"/>
            <a:ext cx="4762500" cy="3400425"/>
          </a:xfrm>
          <a:prstGeom prst="rect">
            <a:avLst/>
          </a:prstGeom>
        </p:spPr>
      </p:pic>
    </p:spTree>
    <p:extLst>
      <p:ext uri="{BB962C8B-B14F-4D97-AF65-F5344CB8AC3E}">
        <p14:creationId xmlns:p14="http://schemas.microsoft.com/office/powerpoint/2010/main" val="12452218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normAutofit/>
          </a:bodyPr>
          <a:lstStyle/>
          <a:p>
            <a:r>
              <a:rPr lang="en-US" sz="2000" dirty="0" smtClean="0"/>
              <a:t>Tip: It’s better to apply for Global Village when you graduated from university/you have enough years of experience in the field, which you would like to develop during the Global Village</a:t>
            </a:r>
            <a:endParaRPr lang="en-US" sz="2000" dirty="0"/>
          </a:p>
        </p:txBody>
      </p:sp>
      <p:sp>
        <p:nvSpPr>
          <p:cNvPr id="4" name="Номер слайда 3"/>
          <p:cNvSpPr>
            <a:spLocks noGrp="1"/>
          </p:cNvSpPr>
          <p:nvPr>
            <p:ph type="sldNum" sz="quarter" idx="12"/>
          </p:nvPr>
        </p:nvSpPr>
        <p:spPr/>
        <p:txBody>
          <a:bodyPr/>
          <a:lstStyle/>
          <a:p>
            <a:fld id="{2066355A-084C-D24E-9AD2-7E4FC41EA627}" type="slidenum">
              <a:rPr lang="en-US" smtClean="0"/>
              <a:t>37</a:t>
            </a:fld>
            <a:endParaRPr lang="en-US"/>
          </a:p>
        </p:txBody>
      </p:sp>
    </p:spTree>
    <p:extLst>
      <p:ext uri="{BB962C8B-B14F-4D97-AF65-F5344CB8AC3E}">
        <p14:creationId xmlns:p14="http://schemas.microsoft.com/office/powerpoint/2010/main" val="34652618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a:bodyPr>
          <a:lstStyle/>
          <a:p>
            <a:r>
              <a:rPr lang="en-US" sz="3600" dirty="0" smtClean="0"/>
              <a:t>FINALLY! I am done speaking!</a:t>
            </a:r>
          </a:p>
          <a:p>
            <a:r>
              <a:rPr lang="en-US" sz="3600" dirty="0" smtClean="0"/>
              <a:t>Questions? Comments? Concerns??</a:t>
            </a:r>
          </a:p>
        </p:txBody>
      </p:sp>
      <p:sp>
        <p:nvSpPr>
          <p:cNvPr id="4" name="Номер слайда 3"/>
          <p:cNvSpPr>
            <a:spLocks noGrp="1"/>
          </p:cNvSpPr>
          <p:nvPr>
            <p:ph type="sldNum" sz="quarter" idx="12"/>
          </p:nvPr>
        </p:nvSpPr>
        <p:spPr/>
        <p:txBody>
          <a:bodyPr/>
          <a:lstStyle/>
          <a:p>
            <a:fld id="{2066355A-084C-D24E-9AD2-7E4FC41EA627}" type="slidenum">
              <a:rPr lang="en-US" smtClean="0"/>
              <a:t>38</a:t>
            </a:fld>
            <a:endParaRPr lang="en-US"/>
          </a:p>
        </p:txBody>
      </p:sp>
    </p:spTree>
    <p:extLst>
      <p:ext uri="{BB962C8B-B14F-4D97-AF65-F5344CB8AC3E}">
        <p14:creationId xmlns:p14="http://schemas.microsoft.com/office/powerpoint/2010/main" val="1589705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dirty="0"/>
              <a:t>FUNDING AVAILABLE</a:t>
            </a:r>
          </a:p>
        </p:txBody>
      </p:sp>
      <p:sp>
        <p:nvSpPr>
          <p:cNvPr id="3" name="Slide Number Placeholder 2"/>
          <p:cNvSpPr>
            <a:spLocks noGrp="1"/>
          </p:cNvSpPr>
          <p:nvPr>
            <p:ph type="sldNum" sz="quarter" idx="12"/>
          </p:nvPr>
        </p:nvSpPr>
        <p:spPr/>
        <p:txBody>
          <a:bodyPr/>
          <a:lstStyle/>
          <a:p>
            <a:fld id="{2066355A-084C-D24E-9AD2-7E4FC41EA627}" type="slidenum">
              <a:rPr lang="en-US" smtClean="0"/>
              <a:t>3</a:t>
            </a:fld>
            <a:endParaRPr lang="en-US" dirty="0"/>
          </a:p>
        </p:txBody>
      </p:sp>
      <p:pic>
        <p:nvPicPr>
          <p:cNvPr id="10" name="Picture 9"/>
          <p:cNvPicPr>
            <a:picLocks noChangeAspect="1"/>
          </p:cNvPicPr>
          <p:nvPr/>
        </p:nvPicPr>
        <p:blipFill>
          <a:blip r:embed="rId2"/>
          <a:stretch>
            <a:fillRect/>
          </a:stretch>
        </p:blipFill>
        <p:spPr>
          <a:xfrm>
            <a:off x="762000" y="895350"/>
            <a:ext cx="6528480" cy="2286000"/>
          </a:xfrm>
          <a:prstGeom prst="rect">
            <a:avLst/>
          </a:prstGeom>
        </p:spPr>
      </p:pic>
      <p:sp>
        <p:nvSpPr>
          <p:cNvPr id="17" name="TextBox 16"/>
          <p:cNvSpPr txBox="1"/>
          <p:nvPr/>
        </p:nvSpPr>
        <p:spPr>
          <a:xfrm>
            <a:off x="2438400" y="3329132"/>
            <a:ext cx="3541528" cy="15696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400" b="1" dirty="0"/>
              <a:t>Travel Grants: $250</a:t>
            </a:r>
          </a:p>
          <a:p>
            <a:pPr algn="ctr"/>
            <a:r>
              <a:rPr lang="en-US" sz="2400" b="1" dirty="0"/>
              <a:t>Individual Grants: $250</a:t>
            </a:r>
          </a:p>
          <a:p>
            <a:pPr algn="ctr"/>
            <a:r>
              <a:rPr lang="en-US" sz="2400" b="1" dirty="0"/>
              <a:t>Group Grants: up to $3,000</a:t>
            </a:r>
          </a:p>
        </p:txBody>
      </p:sp>
    </p:spTree>
    <p:extLst>
      <p:ext uri="{BB962C8B-B14F-4D97-AF65-F5344CB8AC3E}">
        <p14:creationId xmlns:p14="http://schemas.microsoft.com/office/powerpoint/2010/main" val="332407559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FLEX\FLEX Alumni\Grants Program\2018\FLEX Logo Bundle.png"/>
          <p:cNvPicPr>
            <a:picLocks noChangeAspect="1" noChangeArrowheads="1"/>
          </p:cNvPicPr>
          <p:nvPr/>
        </p:nvPicPr>
        <p:blipFill rotWithShape="1">
          <a:blip r:embed="rId2">
            <a:extLst>
              <a:ext uri="{28A0092B-C50C-407E-A947-70E740481C1C}">
                <a14:useLocalDpi xmlns:a14="http://schemas.microsoft.com/office/drawing/2010/main" val="0"/>
              </a:ext>
            </a:extLst>
          </a:blip>
          <a:srcRect r="20381"/>
          <a:stretch/>
        </p:blipFill>
        <p:spPr bwMode="auto">
          <a:xfrm>
            <a:off x="1981201" y="1123950"/>
            <a:ext cx="2912160" cy="2057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5991945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dirty="0"/>
          </a:p>
        </p:txBody>
      </p:sp>
      <p:sp>
        <p:nvSpPr>
          <p:cNvPr id="3" name="Номер слайда 2"/>
          <p:cNvSpPr>
            <a:spLocks noGrp="1"/>
          </p:cNvSpPr>
          <p:nvPr>
            <p:ph type="sldNum" sz="quarter" idx="12"/>
          </p:nvPr>
        </p:nvSpPr>
        <p:spPr/>
        <p:txBody>
          <a:bodyPr/>
          <a:lstStyle/>
          <a:p>
            <a:fld id="{2066355A-084C-D24E-9AD2-7E4FC41EA627}" type="slidenum">
              <a:rPr lang="en-US" smtClean="0"/>
              <a:t>4</a:t>
            </a:fld>
            <a:endParaRPr lang="en-US"/>
          </a:p>
        </p:txBody>
      </p:sp>
      <p:sp>
        <p:nvSpPr>
          <p:cNvPr id="4" name="Объект 3"/>
          <p:cNvSpPr>
            <a:spLocks noGrp="1"/>
          </p:cNvSpPr>
          <p:nvPr>
            <p:ph sz="quarter" idx="13"/>
          </p:nvPr>
        </p:nvSpPr>
        <p:spPr>
          <a:xfrm>
            <a:off x="533400" y="1047750"/>
            <a:ext cx="6073140" cy="2415117"/>
          </a:xfrm>
        </p:spPr>
        <p:txBody>
          <a:bodyPr>
            <a:normAutofit fontScale="92500"/>
          </a:bodyPr>
          <a:lstStyle/>
          <a:p>
            <a:r>
              <a:rPr lang="en-US" sz="1600" dirty="0" smtClean="0">
                <a:solidFill>
                  <a:srgbClr val="FF0000"/>
                </a:solidFill>
              </a:rPr>
              <a:t>Travel Grant: </a:t>
            </a:r>
            <a:r>
              <a:rPr lang="en-US" sz="1600" dirty="0" smtClean="0"/>
              <a:t>If you need funds (to buy tickets, accommodation, pay registration fee, </a:t>
            </a:r>
            <a:r>
              <a:rPr lang="en-US" sz="1600" dirty="0" err="1" smtClean="0"/>
              <a:t>etc</a:t>
            </a:r>
            <a:r>
              <a:rPr lang="en-US" sz="1600" dirty="0" smtClean="0"/>
              <a:t>) to attend a workshop/seminar/conference</a:t>
            </a:r>
          </a:p>
          <a:p>
            <a:r>
              <a:rPr lang="en-US" sz="1600" dirty="0" smtClean="0"/>
              <a:t>You have to have letter of acceptance and willingness to share gained knowledge and experience with others when you come back.</a:t>
            </a:r>
          </a:p>
          <a:p>
            <a:endParaRPr lang="en-US" sz="1600" dirty="0"/>
          </a:p>
          <a:p>
            <a:r>
              <a:rPr lang="en-US" sz="1600" dirty="0" smtClean="0">
                <a:solidFill>
                  <a:srgbClr val="FF0000"/>
                </a:solidFill>
              </a:rPr>
              <a:t>Group Grant</a:t>
            </a:r>
            <a:r>
              <a:rPr lang="en-US" sz="1600" dirty="0" smtClean="0"/>
              <a:t>: The leader should be FLEX Alum and at least one group member should be of any US Government Program (UGRAD, FLEX, Fulbright, </a:t>
            </a:r>
            <a:r>
              <a:rPr lang="en-US" sz="1600" dirty="0" err="1" smtClean="0"/>
              <a:t>etc</a:t>
            </a:r>
            <a:r>
              <a:rPr lang="en-US" sz="1600" dirty="0" smtClean="0"/>
              <a:t>). You can invite any other non-alumni people</a:t>
            </a:r>
            <a:endParaRPr lang="en-US" sz="1600" dirty="0"/>
          </a:p>
        </p:txBody>
      </p:sp>
    </p:spTree>
    <p:extLst>
      <p:ext uri="{BB962C8B-B14F-4D97-AF65-F5344CB8AC3E}">
        <p14:creationId xmlns:p14="http://schemas.microsoft.com/office/powerpoint/2010/main" val="41348416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dirty="0"/>
              <a:t>FLEX Alumni Grants Timeline</a:t>
            </a:r>
          </a:p>
        </p:txBody>
      </p:sp>
      <p:sp>
        <p:nvSpPr>
          <p:cNvPr id="3" name="Slide Number Placeholder 2"/>
          <p:cNvSpPr>
            <a:spLocks noGrp="1"/>
          </p:cNvSpPr>
          <p:nvPr>
            <p:ph type="sldNum" sz="quarter" idx="12"/>
          </p:nvPr>
        </p:nvSpPr>
        <p:spPr/>
        <p:txBody>
          <a:bodyPr/>
          <a:lstStyle/>
          <a:p>
            <a:fld id="{2066355A-084C-D24E-9AD2-7E4FC41EA627}" type="slidenum">
              <a:rPr lang="en-US" smtClean="0"/>
              <a:t>5</a:t>
            </a:fld>
            <a:endParaRPr lang="en-US"/>
          </a:p>
        </p:txBody>
      </p:sp>
      <p:cxnSp>
        <p:nvCxnSpPr>
          <p:cNvPr id="6" name="Straight Arrow Connector 5">
            <a:extLst>
              <a:ext uri="{FF2B5EF4-FFF2-40B4-BE49-F238E27FC236}">
                <a16:creationId xmlns:a16="http://schemas.microsoft.com/office/drawing/2014/main" id="{A6C2999C-4AB5-4477-B053-1B0E4AA0CC9B}"/>
              </a:ext>
            </a:extLst>
          </p:cNvPr>
          <p:cNvCxnSpPr/>
          <p:nvPr/>
        </p:nvCxnSpPr>
        <p:spPr>
          <a:xfrm>
            <a:off x="304800" y="1428750"/>
            <a:ext cx="8534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Flowchart: Extract 7">
            <a:extLst>
              <a:ext uri="{FF2B5EF4-FFF2-40B4-BE49-F238E27FC236}">
                <a16:creationId xmlns:a16="http://schemas.microsoft.com/office/drawing/2014/main" id="{7E17AAF5-FCDF-47C6-BBAA-FB0A2601E6CE}"/>
              </a:ext>
            </a:extLst>
          </p:cNvPr>
          <p:cNvSpPr/>
          <p:nvPr/>
        </p:nvSpPr>
        <p:spPr>
          <a:xfrm>
            <a:off x="76200" y="1581149"/>
            <a:ext cx="2819400" cy="2362196"/>
          </a:xfrm>
          <a:prstGeom prst="flowChartExtract">
            <a:avLst/>
          </a:prstGeom>
          <a:solidFill>
            <a:srgbClr val="0194D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January 11: Application opens</a:t>
            </a:r>
          </a:p>
        </p:txBody>
      </p:sp>
      <p:sp>
        <p:nvSpPr>
          <p:cNvPr id="9" name="Flowchart: Extract 8">
            <a:extLst>
              <a:ext uri="{FF2B5EF4-FFF2-40B4-BE49-F238E27FC236}">
                <a16:creationId xmlns:a16="http://schemas.microsoft.com/office/drawing/2014/main" id="{C75D3569-DCB5-4730-94D4-DD85AA7A60E3}"/>
              </a:ext>
            </a:extLst>
          </p:cNvPr>
          <p:cNvSpPr/>
          <p:nvPr/>
        </p:nvSpPr>
        <p:spPr>
          <a:xfrm>
            <a:off x="3162300" y="1580318"/>
            <a:ext cx="2819400" cy="2362196"/>
          </a:xfrm>
          <a:prstGeom prst="flowChartExtract">
            <a:avLst/>
          </a:prstGeom>
          <a:solidFill>
            <a:srgbClr val="E49D2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February 11, 11:59 PM EST: Application closes</a:t>
            </a:r>
          </a:p>
        </p:txBody>
      </p:sp>
      <p:sp>
        <p:nvSpPr>
          <p:cNvPr id="10" name="Flowchart: Extract 9">
            <a:extLst>
              <a:ext uri="{FF2B5EF4-FFF2-40B4-BE49-F238E27FC236}">
                <a16:creationId xmlns:a16="http://schemas.microsoft.com/office/drawing/2014/main" id="{955223B4-98A0-40B9-AACC-B80C618E99AA}"/>
              </a:ext>
            </a:extLst>
          </p:cNvPr>
          <p:cNvSpPr/>
          <p:nvPr/>
        </p:nvSpPr>
        <p:spPr>
          <a:xfrm>
            <a:off x="6096000" y="1581149"/>
            <a:ext cx="3014870" cy="2362196"/>
          </a:xfrm>
          <a:prstGeom prst="flowChartExtract">
            <a:avLst/>
          </a:prstGeom>
          <a:solidFill>
            <a:srgbClr val="0194D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May:</a:t>
            </a:r>
          </a:p>
          <a:p>
            <a:pPr algn="ctr"/>
            <a:r>
              <a:rPr lang="en-US" dirty="0"/>
              <a:t>Notifications</a:t>
            </a:r>
          </a:p>
        </p:txBody>
      </p:sp>
    </p:spTree>
    <p:extLst>
      <p:ext uri="{BB962C8B-B14F-4D97-AF65-F5344CB8AC3E}">
        <p14:creationId xmlns:p14="http://schemas.microsoft.com/office/powerpoint/2010/main" val="421939359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266700" y="228600"/>
            <a:ext cx="4521200" cy="6477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lnSpc>
                <a:spcPts val="5760"/>
              </a:lnSpc>
              <a:spcBef>
                <a:spcPts val="0"/>
              </a:spcBef>
              <a:spcAft>
                <a:spcPts val="0"/>
              </a:spcAft>
              <a:defRPr/>
            </a:pPr>
            <a:endParaRPr lang="es-HN" sz="4930" b="1" dirty="0">
              <a:solidFill>
                <a:srgbClr val="FFC000"/>
              </a:solidFill>
              <a:latin typeface="Rockwell" pitchFamily="18" charset="0"/>
            </a:endParaRPr>
          </a:p>
        </p:txBody>
      </p:sp>
      <p:sp>
        <p:nvSpPr>
          <p:cNvPr id="2" name="Rectangle 1"/>
          <p:cNvSpPr/>
          <p:nvPr/>
        </p:nvSpPr>
        <p:spPr>
          <a:xfrm>
            <a:off x="453885" y="850501"/>
            <a:ext cx="3581400" cy="32501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nSpc>
                <a:spcPct val="90000"/>
              </a:lnSpc>
              <a:defRPr/>
            </a:pPr>
            <a:r>
              <a:rPr lang="en-US" sz="1600" b="1" dirty="0">
                <a:ea typeface="ＭＳ Ｐゴシック" pitchFamily="34" charset="-128"/>
              </a:rPr>
              <a:t>Financial Terms: </a:t>
            </a:r>
          </a:p>
          <a:p>
            <a:pPr>
              <a:lnSpc>
                <a:spcPct val="90000"/>
              </a:lnSpc>
              <a:defRPr/>
            </a:pPr>
            <a:endParaRPr lang="en-US" sz="1600" b="1" dirty="0">
              <a:ea typeface="ＭＳ Ｐゴシック" pitchFamily="34" charset="-128"/>
            </a:endParaRPr>
          </a:p>
          <a:p>
            <a:pPr>
              <a:lnSpc>
                <a:spcPct val="90000"/>
              </a:lnSpc>
              <a:buFont typeface="Wingdings" pitchFamily="2" charset="2"/>
              <a:buChar char="ü"/>
              <a:defRPr/>
            </a:pPr>
            <a:r>
              <a:rPr lang="en-US" sz="1400" dirty="0">
                <a:ea typeface="ＭＳ Ｐゴシック" pitchFamily="34" charset="-128"/>
              </a:rPr>
              <a:t>Budget changes must be approved by American Councils.</a:t>
            </a:r>
          </a:p>
          <a:p>
            <a:pPr>
              <a:lnSpc>
                <a:spcPct val="90000"/>
              </a:lnSpc>
              <a:defRPr/>
            </a:pPr>
            <a:endParaRPr lang="en-US" sz="1400" dirty="0">
              <a:ea typeface="ＭＳ Ｐゴシック" pitchFamily="34" charset="-128"/>
            </a:endParaRPr>
          </a:p>
          <a:p>
            <a:pPr>
              <a:lnSpc>
                <a:spcPct val="90000"/>
              </a:lnSpc>
              <a:buFont typeface="Wingdings" pitchFamily="2" charset="2"/>
              <a:buChar char="ü"/>
              <a:defRPr/>
            </a:pPr>
            <a:r>
              <a:rPr lang="en-US" sz="1400" dirty="0">
                <a:ea typeface="ＭＳ Ｐゴシック" pitchFamily="34" charset="-128"/>
              </a:rPr>
              <a:t>80% of funds are transferred upon receiving signed award letter, and 20% is sent upon receiving the completed report.</a:t>
            </a:r>
          </a:p>
          <a:p>
            <a:pPr>
              <a:lnSpc>
                <a:spcPct val="90000"/>
              </a:lnSpc>
              <a:defRPr/>
            </a:pPr>
            <a:endParaRPr lang="en-US" sz="1400" dirty="0">
              <a:ea typeface="ＭＳ Ｐゴシック" pitchFamily="34" charset="-128"/>
            </a:endParaRPr>
          </a:p>
          <a:p>
            <a:pPr>
              <a:lnSpc>
                <a:spcPct val="90000"/>
              </a:lnSpc>
              <a:buFont typeface="Wingdings" pitchFamily="2" charset="2"/>
              <a:buChar char="ü"/>
              <a:defRPr/>
            </a:pPr>
            <a:r>
              <a:rPr lang="en-US" sz="1400" dirty="0">
                <a:ea typeface="ＭＳ Ｐゴシック" pitchFamily="34" charset="-128"/>
              </a:rPr>
              <a:t>Each applicant is responsible for considering taxes and other fees that may apply to the grant award.</a:t>
            </a:r>
          </a:p>
          <a:p>
            <a:pPr>
              <a:lnSpc>
                <a:spcPct val="90000"/>
              </a:lnSpc>
              <a:buFont typeface="Wingdings" pitchFamily="2" charset="2"/>
              <a:buChar char="ü"/>
              <a:defRPr/>
            </a:pPr>
            <a:endParaRPr lang="en-US" sz="1400" dirty="0">
              <a:ea typeface="ＭＳ Ｐゴシック" pitchFamily="34" charset="-128"/>
            </a:endParaRPr>
          </a:p>
          <a:p>
            <a:pPr>
              <a:lnSpc>
                <a:spcPct val="90000"/>
              </a:lnSpc>
              <a:buFont typeface="Wingdings" pitchFamily="2" charset="2"/>
              <a:buChar char="ü"/>
              <a:defRPr/>
            </a:pPr>
            <a:r>
              <a:rPr lang="en-US" sz="1400" dirty="0">
                <a:ea typeface="ＭＳ Ｐゴシック" pitchFamily="34" charset="-128"/>
              </a:rPr>
              <a:t>Each applicant is responsible for accurately completing their wire transfer documents.</a:t>
            </a:r>
          </a:p>
        </p:txBody>
      </p:sp>
      <p:sp>
        <p:nvSpPr>
          <p:cNvPr id="3" name="TextBox 2"/>
          <p:cNvSpPr txBox="1"/>
          <p:nvPr/>
        </p:nvSpPr>
        <p:spPr>
          <a:xfrm>
            <a:off x="4372666" y="859115"/>
            <a:ext cx="4085534" cy="86793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90000"/>
              </a:lnSpc>
              <a:defRPr/>
            </a:pPr>
            <a:r>
              <a:rPr lang="en-US" sz="1400" b="1" dirty="0">
                <a:solidFill>
                  <a:srgbClr val="FF0000"/>
                </a:solidFill>
              </a:rPr>
              <a:t>IMPORTANT: </a:t>
            </a:r>
          </a:p>
          <a:p>
            <a:pPr>
              <a:lnSpc>
                <a:spcPct val="90000"/>
              </a:lnSpc>
              <a:defRPr/>
            </a:pPr>
            <a:r>
              <a:rPr lang="en-US" sz="1400" dirty="0"/>
              <a:t>The program does not fund purchases of political activities working for or against a specific candidate or party or alumni salaries. </a:t>
            </a:r>
          </a:p>
        </p:txBody>
      </p:sp>
      <p:sp>
        <p:nvSpPr>
          <p:cNvPr id="4" name="TextBox 3">
            <a:extLst>
              <a:ext uri="{FF2B5EF4-FFF2-40B4-BE49-F238E27FC236}">
                <a16:creationId xmlns:a16="http://schemas.microsoft.com/office/drawing/2014/main" id="{9AF553F1-64AF-44A5-99C0-F856E5C0FB75}"/>
              </a:ext>
            </a:extLst>
          </p:cNvPr>
          <p:cNvSpPr txBox="1"/>
          <p:nvPr/>
        </p:nvSpPr>
        <p:spPr>
          <a:xfrm>
            <a:off x="273326" y="183118"/>
            <a:ext cx="7696200" cy="523220"/>
          </a:xfrm>
          <a:prstGeom prst="rect">
            <a:avLst/>
          </a:prstGeom>
          <a:noFill/>
        </p:spPr>
        <p:txBody>
          <a:bodyPr wrap="square" rtlCol="0">
            <a:spAutoFit/>
          </a:bodyPr>
          <a:lstStyle/>
          <a:p>
            <a:pPr algn="ctr"/>
            <a:r>
              <a:rPr lang="en-US" sz="2800" dirty="0"/>
              <a:t>Financial Considerations</a:t>
            </a:r>
          </a:p>
        </p:txBody>
      </p:sp>
      <p:pic>
        <p:nvPicPr>
          <p:cNvPr id="1026" name="Picture 2" descr="Image may contain: 2 people, people smiling, people sitting and indoor">
            <a:extLst>
              <a:ext uri="{FF2B5EF4-FFF2-40B4-BE49-F238E27FC236}">
                <a16:creationId xmlns:a16="http://schemas.microsoft.com/office/drawing/2014/main" id="{12BA7FBA-056F-47FA-A9DE-FC4B70547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2665" y="2922426"/>
            <a:ext cx="3499591" cy="22210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A5A9A05-3987-436D-B705-F293785676C0}"/>
              </a:ext>
            </a:extLst>
          </p:cNvPr>
          <p:cNvSpPr txBox="1"/>
          <p:nvPr/>
        </p:nvSpPr>
        <p:spPr>
          <a:xfrm>
            <a:off x="4358810" y="1787933"/>
            <a:ext cx="4099389" cy="10618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90000"/>
              </a:lnSpc>
              <a:defRPr/>
            </a:pPr>
            <a:r>
              <a:rPr lang="en-US" sz="1400" b="1" dirty="0">
                <a:solidFill>
                  <a:srgbClr val="FF0000"/>
                </a:solidFill>
              </a:rPr>
              <a:t>IMPORTANT: </a:t>
            </a:r>
          </a:p>
          <a:p>
            <a:pPr>
              <a:lnSpc>
                <a:spcPct val="90000"/>
              </a:lnSpc>
              <a:defRPr/>
            </a:pPr>
            <a:r>
              <a:rPr lang="en-US" sz="1400" dirty="0"/>
              <a:t>The program will only fund durable equipment, </a:t>
            </a:r>
            <a:br>
              <a:rPr lang="en-US" sz="1400" dirty="0"/>
            </a:br>
            <a:r>
              <a:rPr lang="en-US" sz="1400" dirty="0"/>
              <a:t>T-shirts, prizes, gifts, or certificates when justification for these items is provided and does not exceed 30% of the program budget.   </a:t>
            </a:r>
          </a:p>
        </p:txBody>
      </p:sp>
    </p:spTree>
    <p:extLst>
      <p:ext uri="{BB962C8B-B14F-4D97-AF65-F5344CB8AC3E}">
        <p14:creationId xmlns:p14="http://schemas.microsoft.com/office/powerpoint/2010/main" val="117078319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893D-901A-476E-B59A-84D4B3FAB219}"/>
              </a:ext>
            </a:extLst>
          </p:cNvPr>
          <p:cNvSpPr>
            <a:spLocks noGrp="1"/>
          </p:cNvSpPr>
          <p:nvPr>
            <p:ph type="title"/>
          </p:nvPr>
        </p:nvSpPr>
        <p:spPr/>
        <p:txBody>
          <a:bodyPr/>
          <a:lstStyle/>
          <a:p>
            <a:pPr algn="ctr"/>
            <a:r>
              <a:rPr lang="en-US" dirty="0"/>
              <a:t>What makes a strong application?</a:t>
            </a:r>
          </a:p>
        </p:txBody>
      </p:sp>
      <p:sp>
        <p:nvSpPr>
          <p:cNvPr id="3" name="Content Placeholder 2">
            <a:extLst>
              <a:ext uri="{FF2B5EF4-FFF2-40B4-BE49-F238E27FC236}">
                <a16:creationId xmlns:a16="http://schemas.microsoft.com/office/drawing/2014/main" id="{D5D2566D-57D2-40AD-A43C-6B1358D91214}"/>
              </a:ext>
            </a:extLst>
          </p:cNvPr>
          <p:cNvSpPr>
            <a:spLocks noGrp="1"/>
          </p:cNvSpPr>
          <p:nvPr>
            <p:ph idx="1"/>
          </p:nvPr>
        </p:nvSpPr>
        <p:spPr/>
        <p:txBody>
          <a:bodyPr/>
          <a:lstStyle/>
          <a:p>
            <a:pPr marL="171450" indent="-171450">
              <a:buFont typeface="Arial" panose="020B0604020202020204" pitchFamily="34" charset="0"/>
              <a:buChar char="•"/>
            </a:pPr>
            <a:r>
              <a:rPr lang="en-US" sz="1800" i="0" dirty="0"/>
              <a:t>Cost share</a:t>
            </a:r>
          </a:p>
          <a:p>
            <a:pPr marL="171450" indent="-171450">
              <a:buFont typeface="Arial" panose="020B0604020202020204" pitchFamily="34" charset="0"/>
              <a:buChar char="•"/>
            </a:pPr>
            <a:r>
              <a:rPr lang="en-US" sz="1800" i="0" dirty="0"/>
              <a:t>Letters of support (from organizations with which you are partnering)</a:t>
            </a:r>
          </a:p>
          <a:p>
            <a:pPr marL="171450" indent="-171450">
              <a:buFont typeface="Arial" panose="020B0604020202020204" pitchFamily="34" charset="0"/>
              <a:buChar char="•"/>
            </a:pPr>
            <a:r>
              <a:rPr lang="en-US" sz="1800" i="0" dirty="0"/>
              <a:t>Past participation in FLEX Ability workshops</a:t>
            </a:r>
          </a:p>
          <a:p>
            <a:pPr marL="171450" indent="-171450">
              <a:buFont typeface="Arial" panose="020B0604020202020204" pitchFamily="34" charset="0"/>
              <a:buChar char="•"/>
            </a:pPr>
            <a:r>
              <a:rPr lang="en-US" sz="1800" i="0" dirty="0"/>
              <a:t>A budget without any unallowable items</a:t>
            </a:r>
          </a:p>
          <a:p>
            <a:pPr marL="171450" indent="-171450">
              <a:buFont typeface="Arial" panose="020B0604020202020204" pitchFamily="34" charset="0"/>
              <a:buChar char="•"/>
            </a:pPr>
            <a:r>
              <a:rPr lang="en-US" sz="1800" i="0" dirty="0"/>
              <a:t>A thorough budget- accounting for small details (such as bank fees, commissions, etc.)</a:t>
            </a:r>
          </a:p>
          <a:p>
            <a:pPr marL="171450" indent="-171450">
              <a:buFont typeface="Arial" panose="020B0604020202020204" pitchFamily="34" charset="0"/>
              <a:buChar char="•"/>
            </a:pPr>
            <a:r>
              <a:rPr lang="en-US" sz="1800" i="0" dirty="0"/>
              <a:t>Including an Emergency Action Plan</a:t>
            </a:r>
          </a:p>
          <a:p>
            <a:pPr marL="171450" indent="-171450">
              <a:buFont typeface="Arial" panose="020B0604020202020204" pitchFamily="34" charset="0"/>
              <a:buChar char="•"/>
            </a:pPr>
            <a:r>
              <a:rPr lang="en-US" sz="1800" i="0" dirty="0"/>
              <a:t>Thorough social media plan</a:t>
            </a:r>
          </a:p>
          <a:p>
            <a:endParaRPr lang="en-US" sz="1800" i="0" dirty="0"/>
          </a:p>
          <a:p>
            <a:pPr marL="171450" indent="-171450">
              <a:buFont typeface="Arial" panose="020B0604020202020204" pitchFamily="34" charset="0"/>
              <a:buChar char="•"/>
            </a:pPr>
            <a:r>
              <a:rPr lang="en-US" sz="1800" b="1" i="0" dirty="0"/>
              <a:t>Travel Grants</a:t>
            </a:r>
            <a:r>
              <a:rPr lang="en-US" sz="1800" i="0" dirty="0"/>
              <a:t>: how will you share your experience with your community?</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23653E7-2A49-43B8-9F9A-B43FF252BA07}"/>
              </a:ext>
            </a:extLst>
          </p:cNvPr>
          <p:cNvSpPr>
            <a:spLocks noGrp="1"/>
          </p:cNvSpPr>
          <p:nvPr>
            <p:ph type="sldNum" sz="quarter" idx="12"/>
          </p:nvPr>
        </p:nvSpPr>
        <p:spPr/>
        <p:txBody>
          <a:bodyPr/>
          <a:lstStyle/>
          <a:p>
            <a:fld id="{2066355A-084C-D24E-9AD2-7E4FC41EA627}" type="slidenum">
              <a:rPr lang="en-US" smtClean="0"/>
              <a:t>7</a:t>
            </a:fld>
            <a:endParaRPr lang="en-US"/>
          </a:p>
        </p:txBody>
      </p:sp>
    </p:spTree>
    <p:extLst>
      <p:ext uri="{BB962C8B-B14F-4D97-AF65-F5344CB8AC3E}">
        <p14:creationId xmlns:p14="http://schemas.microsoft.com/office/powerpoint/2010/main" val="357222516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2972" y="285750"/>
            <a:ext cx="8229600" cy="228600"/>
          </a:xfrm>
        </p:spPr>
        <p:txBody>
          <a:bodyPr/>
          <a:lstStyle/>
          <a:p>
            <a:pPr algn="ctr"/>
            <a:r>
              <a:rPr lang="en-US" sz="2400" dirty="0"/>
              <a:t>What can you get as an In-kind Contribution?</a:t>
            </a:r>
          </a:p>
        </p:txBody>
      </p:sp>
      <p:pic>
        <p:nvPicPr>
          <p:cNvPr id="1026" name="Picture 2" descr="Image result for venue">
            <a:extLst>
              <a:ext uri="{FF2B5EF4-FFF2-40B4-BE49-F238E27FC236}">
                <a16:creationId xmlns:a16="http://schemas.microsoft.com/office/drawing/2014/main" id="{4E32EE21-2BEE-4A92-9FBF-8E784CD29E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38" r="23038"/>
          <a:stretch/>
        </p:blipFill>
        <p:spPr bwMode="auto">
          <a:xfrm>
            <a:off x="433155" y="74295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ationary">
            <a:extLst>
              <a:ext uri="{FF2B5EF4-FFF2-40B4-BE49-F238E27FC236}">
                <a16:creationId xmlns:a16="http://schemas.microsoft.com/office/drawing/2014/main" id="{8C10F900-5C1C-4BD6-B58D-83F627836F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684" t="1947" r="14474" b="-1947"/>
          <a:stretch/>
        </p:blipFill>
        <p:spPr bwMode="auto">
          <a:xfrm>
            <a:off x="2057400" y="76107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nference equipments printer laptop projector">
            <a:extLst>
              <a:ext uri="{FF2B5EF4-FFF2-40B4-BE49-F238E27FC236}">
                <a16:creationId xmlns:a16="http://schemas.microsoft.com/office/drawing/2014/main" id="{B6A588AE-3336-486E-8991-9F1F4D042B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26" r="30562"/>
          <a:stretch/>
        </p:blipFill>
        <p:spPr bwMode="auto">
          <a:xfrm>
            <a:off x="3681645" y="76107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uilding materials">
            <a:extLst>
              <a:ext uri="{FF2B5EF4-FFF2-40B4-BE49-F238E27FC236}">
                <a16:creationId xmlns:a16="http://schemas.microsoft.com/office/drawing/2014/main" id="{52A42E7C-C791-48B0-B3B8-031C8F6BC0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30" r="16630"/>
          <a:stretch/>
        </p:blipFill>
        <p:spPr bwMode="auto">
          <a:xfrm>
            <a:off x="5305890" y="761899"/>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quipment">
            <a:extLst>
              <a:ext uri="{FF2B5EF4-FFF2-40B4-BE49-F238E27FC236}">
                <a16:creationId xmlns:a16="http://schemas.microsoft.com/office/drawing/2014/main" id="{3242FF34-7429-41BE-BE6A-81C153C016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66" t="-745" r="33834" b="745"/>
          <a:stretch/>
        </p:blipFill>
        <p:spPr bwMode="auto">
          <a:xfrm>
            <a:off x="6930135" y="761899"/>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flex alumni tshirts">
            <a:extLst>
              <a:ext uri="{FF2B5EF4-FFF2-40B4-BE49-F238E27FC236}">
                <a16:creationId xmlns:a16="http://schemas.microsoft.com/office/drawing/2014/main" id="{7CB0AA6A-C34A-4754-9928-A6CCDA1426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444" r="37891"/>
          <a:stretch/>
        </p:blipFill>
        <p:spPr bwMode="auto">
          <a:xfrm>
            <a:off x="433155" y="234315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onference food">
            <a:extLst>
              <a:ext uri="{FF2B5EF4-FFF2-40B4-BE49-F238E27FC236}">
                <a16:creationId xmlns:a16="http://schemas.microsoft.com/office/drawing/2014/main" id="{B70CC34E-C674-4162-BF61-19B0571431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333"/>
          <a:stretch/>
        </p:blipFill>
        <p:spPr bwMode="auto">
          <a:xfrm>
            <a:off x="2057400" y="234315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marketing materials">
            <a:extLst>
              <a:ext uri="{FF2B5EF4-FFF2-40B4-BE49-F238E27FC236}">
                <a16:creationId xmlns:a16="http://schemas.microsoft.com/office/drawing/2014/main" id="{A48456F6-AB11-4226-8F1F-83929E75683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952" b="1952"/>
          <a:stretch/>
        </p:blipFill>
        <p:spPr bwMode="auto">
          <a:xfrm>
            <a:off x="3678233" y="237939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labor">
            <a:extLst>
              <a:ext uri="{FF2B5EF4-FFF2-40B4-BE49-F238E27FC236}">
                <a16:creationId xmlns:a16="http://schemas.microsoft.com/office/drawing/2014/main" id="{80786B5F-1B61-46D1-8AFB-18489EEF00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857" r="25143"/>
          <a:stretch/>
        </p:blipFill>
        <p:spPr bwMode="auto">
          <a:xfrm>
            <a:off x="5309302" y="234315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transportation">
            <a:extLst>
              <a:ext uri="{FF2B5EF4-FFF2-40B4-BE49-F238E27FC236}">
                <a16:creationId xmlns:a16="http://schemas.microsoft.com/office/drawing/2014/main" id="{D18FFBC2-341B-457A-979D-F65EE385E1D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851" r="12149"/>
          <a:stretch/>
        </p:blipFill>
        <p:spPr bwMode="auto">
          <a:xfrm>
            <a:off x="6940371" y="234315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16448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 ds:uri="http://schemas.openxmlformats.org/package/2006/metadata/core-properties"/>
    <ds:schemaRef ds:uri="http://schemas.microsoft.com/sharepoint/v3/field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173</TotalTime>
  <Words>2182</Words>
  <Application>Microsoft Office PowerPoint</Application>
  <PresentationFormat>Экран (16:9)</PresentationFormat>
  <Paragraphs>258</Paragraphs>
  <Slides>40</Slides>
  <Notes>3</Notes>
  <HiddenSlides>0</HiddenSlides>
  <MMClips>1</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40</vt:i4>
      </vt:variant>
    </vt:vector>
  </HeadingPairs>
  <TitlesOfParts>
    <vt:vector size="47" baseType="lpstr">
      <vt:lpstr>ＭＳ Ｐゴシック</vt:lpstr>
      <vt:lpstr>Arial</vt:lpstr>
      <vt:lpstr>Calibri</vt:lpstr>
      <vt:lpstr>Georgia</vt:lpstr>
      <vt:lpstr>Rockwell</vt:lpstr>
      <vt:lpstr>Wingdings</vt:lpstr>
      <vt:lpstr>1_Office Theme</vt:lpstr>
      <vt:lpstr>FLEX alumni grants programs</vt:lpstr>
      <vt:lpstr>Goals of the Grants Program</vt:lpstr>
      <vt:lpstr>  </vt:lpstr>
      <vt:lpstr>FUNDING AVAILABLE</vt:lpstr>
      <vt:lpstr>Презентация PowerPoint</vt:lpstr>
      <vt:lpstr>FLEX Alumni Grants Timeline</vt:lpstr>
      <vt:lpstr>Презентация PowerPoint</vt:lpstr>
      <vt:lpstr>What makes a strong application?</vt:lpstr>
      <vt:lpstr>What can you get as an In-kind Contribution?</vt:lpstr>
      <vt:lpstr>Questions?</vt:lpstr>
      <vt:lpstr>Презентация PowerPoint</vt:lpstr>
      <vt:lpstr>Example of FLEX Alumni project grant- Individual</vt:lpstr>
      <vt:lpstr>Example of FLEX Alumni project grant- Group</vt:lpstr>
      <vt:lpstr>Example of flex alumni travel grant</vt:lpstr>
      <vt:lpstr>“Be YOUNIQUE” Art school</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Digital MEDIA BOOT CAMP by Zhanna Tsoy’11</vt:lpstr>
      <vt:lpstr>Презентация PowerPoint</vt:lpstr>
      <vt:lpstr>Презентация PowerPoint</vt:lpstr>
      <vt:lpstr>“Pull Up yourself by Boot Camp” by Karina Ibragimova’14</vt:lpstr>
      <vt:lpstr>Презентация PowerPoint</vt:lpstr>
      <vt:lpstr>ALUMNI ENGAGEMENT INNOVATION FUND</vt:lpstr>
      <vt:lpstr>WIN UP TO 25 000$!</vt:lpstr>
      <vt:lpstr>2019 AEIF TIMELINE </vt:lpstr>
      <vt:lpstr>Guide to Completing AEIF Proposal Form: General Info:</vt:lpstr>
      <vt:lpstr>Презентация PowerPoint</vt:lpstr>
      <vt:lpstr>Who will be involved?</vt:lpstr>
      <vt:lpstr>Alumni team: </vt:lpstr>
      <vt:lpstr>Implementing your project</vt:lpstr>
      <vt:lpstr>Презентация PowerPoint</vt:lpstr>
      <vt:lpstr>Global Village</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Bibinur</cp:lastModifiedBy>
  <cp:revision>209</cp:revision>
  <dcterms:created xsi:type="dcterms:W3CDTF">2010-04-12T23:12:02Z</dcterms:created>
  <dcterms:modified xsi:type="dcterms:W3CDTF">2019-01-21T09:29:47Z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